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handoutMasterIdLst>
    <p:handoutMasterId r:id="rId42"/>
  </p:handoutMasterIdLst>
  <p:sldIdLst>
    <p:sldId id="256" r:id="rId2"/>
    <p:sldId id="259" r:id="rId3"/>
    <p:sldId id="270" r:id="rId4"/>
    <p:sldId id="261" r:id="rId5"/>
    <p:sldId id="260" r:id="rId6"/>
    <p:sldId id="269" r:id="rId7"/>
    <p:sldId id="262" r:id="rId8"/>
    <p:sldId id="257" r:id="rId9"/>
    <p:sldId id="264" r:id="rId10"/>
    <p:sldId id="266" r:id="rId11"/>
    <p:sldId id="272" r:id="rId12"/>
    <p:sldId id="273" r:id="rId13"/>
    <p:sldId id="274" r:id="rId14"/>
    <p:sldId id="271" r:id="rId15"/>
    <p:sldId id="275" r:id="rId16"/>
    <p:sldId id="276" r:id="rId17"/>
    <p:sldId id="277" r:id="rId18"/>
    <p:sldId id="267" r:id="rId19"/>
    <p:sldId id="268" r:id="rId20"/>
    <p:sldId id="265" r:id="rId21"/>
    <p:sldId id="278" r:id="rId22"/>
    <p:sldId id="258" r:id="rId23"/>
    <p:sldId id="263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1355E-4C36-4152-A03A-9C77F6F75797}" v="9" dt="2018-05-10T10:40:08.810"/>
    <p1510:client id="{8A40476A-C0F2-4541-AF3F-5F030379CDED}" v="1" dt="2018-05-10T10:40:09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8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LUIS GELPI PAZ" userId="S::juanl@educastur.org::553ae984-a363-44c7-a789-3f85cfb5fe14" providerId="AD" clId="Web-{F4FE1DEF-83F1-441F-B09A-571E7A8C722E}"/>
    <pc:docChg chg="addSld delSld modSld">
      <pc:chgData name="JUAN LUIS GELPI PAZ" userId="S::juanl@educastur.org::553ae984-a363-44c7-a789-3f85cfb5fe14" providerId="AD" clId="Web-{F4FE1DEF-83F1-441F-B09A-571E7A8C722E}" dt="2018-04-18T09:10:52.411" v="2"/>
      <pc:docMkLst>
        <pc:docMk/>
      </pc:docMkLst>
      <pc:sldChg chg="addSp delSp modSp new del">
        <pc:chgData name="JUAN LUIS GELPI PAZ" userId="S::juanl@educastur.org::553ae984-a363-44c7-a789-3f85cfb5fe14" providerId="AD" clId="Web-{F4FE1DEF-83F1-441F-B09A-571E7A8C722E}" dt="2018-04-18T09:10:52.411" v="2"/>
        <pc:sldMkLst>
          <pc:docMk/>
          <pc:sldMk cId="856825811" sldId="280"/>
        </pc:sldMkLst>
        <pc:spChg chg="del">
          <ac:chgData name="JUAN LUIS GELPI PAZ" userId="S::juanl@educastur.org::553ae984-a363-44c7-a789-3f85cfb5fe14" providerId="AD" clId="Web-{F4FE1DEF-83F1-441F-B09A-571E7A8C722E}" dt="2018-04-18T09:10:26.208" v="1"/>
          <ac:spMkLst>
            <pc:docMk/>
            <pc:sldMk cId="856825811" sldId="280"/>
            <ac:spMk id="3" creationId="{FCE17AC3-4C9C-4E5F-B739-706AB6A70F30}"/>
          </ac:spMkLst>
        </pc:spChg>
        <pc:graphicFrameChg chg="add mod ord modGraphic">
          <ac:chgData name="JUAN LUIS GELPI PAZ" userId="S::juanl@educastur.org::553ae984-a363-44c7-a789-3f85cfb5fe14" providerId="AD" clId="Web-{F4FE1DEF-83F1-441F-B09A-571E7A8C722E}" dt="2018-04-18T09:10:26.208" v="1"/>
          <ac:graphicFrameMkLst>
            <pc:docMk/>
            <pc:sldMk cId="856825811" sldId="280"/>
            <ac:graphicFrameMk id="4" creationId="{2619260B-3CC9-4C0C-8C1F-FAF3BD28A14D}"/>
          </ac:graphicFrameMkLst>
        </pc:graphicFrameChg>
      </pc:sldChg>
    </pc:docChg>
  </pc:docChgLst>
  <pc:docChgLst>
    <pc:chgData name="JUAN LUIS GELPI PAZ" userId="S::juanl@educastur.org::553ae984-a363-44c7-a789-3f85cfb5fe14" providerId="AD" clId="Web-{60CEC413-1852-4E00-918E-4749666D8A71}"/>
    <pc:docChg chg="addSld modSld">
      <pc:chgData name="JUAN LUIS GELPI PAZ" userId="S::juanl@educastur.org::553ae984-a363-44c7-a789-3f85cfb5fe14" providerId="AD" clId="Web-{60CEC413-1852-4E00-918E-4749666D8A71}" dt="2018-05-02T11:38:09.313" v="658"/>
      <pc:docMkLst>
        <pc:docMk/>
      </pc:docMkLst>
      <pc:sldChg chg="modSp">
        <pc:chgData name="JUAN LUIS GELPI PAZ" userId="S::juanl@educastur.org::553ae984-a363-44c7-a789-3f85cfb5fe14" providerId="AD" clId="Web-{60CEC413-1852-4E00-918E-4749666D8A71}" dt="2018-05-02T11:20:32.364" v="308"/>
        <pc:sldMkLst>
          <pc:docMk/>
          <pc:sldMk cId="496963034" sldId="280"/>
        </pc:sldMkLst>
        <pc:spChg chg="mod">
          <ac:chgData name="JUAN LUIS GELPI PAZ" userId="S::juanl@educastur.org::553ae984-a363-44c7-a789-3f85cfb5fe14" providerId="AD" clId="Web-{60CEC413-1852-4E00-918E-4749666D8A71}" dt="2018-05-02T11:20:32.364" v="308"/>
          <ac:spMkLst>
            <pc:docMk/>
            <pc:sldMk cId="496963034" sldId="280"/>
            <ac:spMk id="3" creationId="{967A23CB-ED19-4022-AC4A-5941D3C88616}"/>
          </ac:spMkLst>
        </pc:spChg>
      </pc:sldChg>
      <pc:sldChg chg="modSp">
        <pc:chgData name="JUAN LUIS GELPI PAZ" userId="S::juanl@educastur.org::553ae984-a363-44c7-a789-3f85cfb5fe14" providerId="AD" clId="Web-{60CEC413-1852-4E00-918E-4749666D8A71}" dt="2018-05-02T11:02:27.821" v="2"/>
        <pc:sldMkLst>
          <pc:docMk/>
          <pc:sldMk cId="1520452073" sldId="281"/>
        </pc:sldMkLst>
        <pc:spChg chg="mod">
          <ac:chgData name="JUAN LUIS GELPI PAZ" userId="S::juanl@educastur.org::553ae984-a363-44c7-a789-3f85cfb5fe14" providerId="AD" clId="Web-{60CEC413-1852-4E00-918E-4749666D8A71}" dt="2018-05-02T11:02:27.821" v="2"/>
          <ac:spMkLst>
            <pc:docMk/>
            <pc:sldMk cId="1520452073" sldId="281"/>
            <ac:spMk id="2" creationId="{00E77675-0ACB-48D3-8C85-5B4845C25D03}"/>
          </ac:spMkLst>
        </pc:spChg>
      </pc:sldChg>
      <pc:sldChg chg="modSp new">
        <pc:chgData name="JUAN LUIS GELPI PAZ" userId="S::juanl@educastur.org::553ae984-a363-44c7-a789-3f85cfb5fe14" providerId="AD" clId="Web-{60CEC413-1852-4E00-918E-4749666D8A71}" dt="2018-05-02T11:38:09.313" v="657"/>
        <pc:sldMkLst>
          <pc:docMk/>
          <pc:sldMk cId="2101349006" sldId="282"/>
        </pc:sldMkLst>
        <pc:spChg chg="mod">
          <ac:chgData name="JUAN LUIS GELPI PAZ" userId="S::juanl@educastur.org::553ae984-a363-44c7-a789-3f85cfb5fe14" providerId="AD" clId="Web-{60CEC413-1852-4E00-918E-4749666D8A71}" dt="2018-05-02T11:22:43.946" v="342"/>
          <ac:spMkLst>
            <pc:docMk/>
            <pc:sldMk cId="2101349006" sldId="282"/>
            <ac:spMk id="2" creationId="{77C2315D-288E-4EFD-AA61-D81E61B56BCC}"/>
          </ac:spMkLst>
        </pc:spChg>
        <pc:spChg chg="mod">
          <ac:chgData name="JUAN LUIS GELPI PAZ" userId="S::juanl@educastur.org::553ae984-a363-44c7-a789-3f85cfb5fe14" providerId="AD" clId="Web-{60CEC413-1852-4E00-918E-4749666D8A71}" dt="2018-05-02T11:38:09.313" v="657"/>
          <ac:spMkLst>
            <pc:docMk/>
            <pc:sldMk cId="2101349006" sldId="282"/>
            <ac:spMk id="3" creationId="{816F3966-0FA8-46B2-9195-B6E28F85A45F}"/>
          </ac:spMkLst>
        </pc:spChg>
      </pc:sldChg>
    </pc:docChg>
  </pc:docChgLst>
  <pc:docChgLst>
    <pc:chgData name="JUAN CARLOS TASCON GUTIERREZ" userId="S::carlostg@educastur.org::653e13d7-3ef4-4937-9d08-29223b38015e" providerId="AD" clId="Web-{85DC0429-7344-4221-AA1F-E5F5B018A352}"/>
    <pc:docChg chg="addSld delSld modSld sldOrd">
      <pc:chgData name="JUAN CARLOS TASCON GUTIERREZ" userId="S::carlostg@educastur.org::653e13d7-3ef4-4937-9d08-29223b38015e" providerId="AD" clId="Web-{85DC0429-7344-4221-AA1F-E5F5B018A352}" dt="2018-05-08T20:09:01.484" v="492"/>
      <pc:docMkLst>
        <pc:docMk/>
      </pc:docMkLst>
      <pc:sldChg chg="modSp new ord">
        <pc:chgData name="JUAN CARLOS TASCON GUTIERREZ" userId="S::carlostg@educastur.org::653e13d7-3ef4-4937-9d08-29223b38015e" providerId="AD" clId="Web-{85DC0429-7344-4221-AA1F-E5F5B018A352}" dt="2018-05-08T18:50:17.995" v="100"/>
        <pc:sldMkLst>
          <pc:docMk/>
          <pc:sldMk cId="2351843182" sldId="284"/>
        </pc:sldMkLst>
        <pc:spChg chg="mod">
          <ac:chgData name="JUAN CARLOS TASCON GUTIERREZ" userId="S::carlostg@educastur.org::653e13d7-3ef4-4937-9d08-29223b38015e" providerId="AD" clId="Web-{85DC0429-7344-4221-AA1F-E5F5B018A352}" dt="2018-05-08T18:46:39.231" v="31"/>
          <ac:spMkLst>
            <pc:docMk/>
            <pc:sldMk cId="2351843182" sldId="284"/>
            <ac:spMk id="2" creationId="{2550AD14-DF23-4501-BBA6-E81845ECD3AF}"/>
          </ac:spMkLst>
        </pc:spChg>
        <pc:spChg chg="mod">
          <ac:chgData name="JUAN CARLOS TASCON GUTIERREZ" userId="S::carlostg@educastur.org::653e13d7-3ef4-4937-9d08-29223b38015e" providerId="AD" clId="Web-{85DC0429-7344-4221-AA1F-E5F5B018A352}" dt="2018-05-08T18:50:17.214" v="98"/>
          <ac:spMkLst>
            <pc:docMk/>
            <pc:sldMk cId="2351843182" sldId="284"/>
            <ac:spMk id="3" creationId="{8019924E-501E-4A65-BC47-4530896A6CBE}"/>
          </ac:spMkLst>
        </pc:spChg>
      </pc:sldChg>
      <pc:sldChg chg="modSp new">
        <pc:chgData name="JUAN CARLOS TASCON GUTIERREZ" userId="S::carlostg@educastur.org::653e13d7-3ef4-4937-9d08-29223b38015e" providerId="AD" clId="Web-{85DC0429-7344-4221-AA1F-E5F5B018A352}" dt="2018-05-08T20:08:56.797" v="490"/>
        <pc:sldMkLst>
          <pc:docMk/>
          <pc:sldMk cId="2200779791" sldId="285"/>
        </pc:sldMkLst>
        <pc:spChg chg="mod">
          <ac:chgData name="JUAN CARLOS TASCON GUTIERREZ" userId="S::carlostg@educastur.org::653e13d7-3ef4-4937-9d08-29223b38015e" providerId="AD" clId="Web-{85DC0429-7344-4221-AA1F-E5F5B018A352}" dt="2018-05-08T18:51:45.542" v="126"/>
          <ac:spMkLst>
            <pc:docMk/>
            <pc:sldMk cId="2200779791" sldId="285"/>
            <ac:spMk id="2" creationId="{DC2C3D0B-5683-441D-ACA4-92CA2745CBA1}"/>
          </ac:spMkLst>
        </pc:spChg>
        <pc:spChg chg="mod">
          <ac:chgData name="JUAN CARLOS TASCON GUTIERREZ" userId="S::carlostg@educastur.org::653e13d7-3ef4-4937-9d08-29223b38015e" providerId="AD" clId="Web-{85DC0429-7344-4221-AA1F-E5F5B018A352}" dt="2018-05-08T20:08:56.797" v="490"/>
          <ac:spMkLst>
            <pc:docMk/>
            <pc:sldMk cId="2200779791" sldId="285"/>
            <ac:spMk id="3" creationId="{E18E7EFB-4884-4D8F-B635-6644C391EC55}"/>
          </ac:spMkLst>
        </pc:spChg>
      </pc:sldChg>
      <pc:sldChg chg="new del">
        <pc:chgData name="JUAN CARLOS TASCON GUTIERREZ" userId="S::carlostg@educastur.org::653e13d7-3ef4-4937-9d08-29223b38015e" providerId="AD" clId="Web-{85DC0429-7344-4221-AA1F-E5F5B018A352}" dt="2018-05-08T18:50:34.167" v="102"/>
        <pc:sldMkLst>
          <pc:docMk/>
          <pc:sldMk cId="2670688309" sldId="285"/>
        </pc:sldMkLst>
      </pc:sldChg>
      <pc:sldChg chg="modSp new">
        <pc:chgData name="JUAN CARLOS TASCON GUTIERREZ" userId="S::carlostg@educastur.org::653e13d7-3ef4-4937-9d08-29223b38015e" providerId="AD" clId="Web-{85DC0429-7344-4221-AA1F-E5F5B018A352}" dt="2018-05-08T19:25:07.538" v="482"/>
        <pc:sldMkLst>
          <pc:docMk/>
          <pc:sldMk cId="1784356417" sldId="286"/>
        </pc:sldMkLst>
        <pc:spChg chg="mod">
          <ac:chgData name="JUAN CARLOS TASCON GUTIERREZ" userId="S::carlostg@educastur.org::653e13d7-3ef4-4937-9d08-29223b38015e" providerId="AD" clId="Web-{85DC0429-7344-4221-AA1F-E5F5B018A352}" dt="2018-05-08T18:54:53.590" v="164"/>
          <ac:spMkLst>
            <pc:docMk/>
            <pc:sldMk cId="1784356417" sldId="286"/>
            <ac:spMk id="2" creationId="{B5A2419A-4794-4C7D-BE36-6A3F77691EE2}"/>
          </ac:spMkLst>
        </pc:spChg>
        <pc:spChg chg="mod">
          <ac:chgData name="JUAN CARLOS TASCON GUTIERREZ" userId="S::carlostg@educastur.org::653e13d7-3ef4-4937-9d08-29223b38015e" providerId="AD" clId="Web-{85DC0429-7344-4221-AA1F-E5F5B018A352}" dt="2018-05-08T19:25:07.538" v="482"/>
          <ac:spMkLst>
            <pc:docMk/>
            <pc:sldMk cId="1784356417" sldId="286"/>
            <ac:spMk id="3" creationId="{6B8E3FA3-D286-4098-83AA-C911901230E1}"/>
          </ac:spMkLst>
        </pc:spChg>
      </pc:sldChg>
    </pc:docChg>
  </pc:docChgLst>
  <pc:docChgLst>
    <pc:chgData name="MARIA CARMEN PRIETO GONZALEZ" userId="S::mcarmenta@educastur.org::331d97d6-795d-4ff7-b40f-20c85dd55591" providerId="AD" clId="Web-{5511355E-4C36-4152-A03A-9C77F6F75797}"/>
    <pc:docChg chg="addSld delSld modSld">
      <pc:chgData name="MARIA CARMEN PRIETO GONZALEZ" userId="S::mcarmenta@educastur.org::331d97d6-795d-4ff7-b40f-20c85dd55591" providerId="AD" clId="Web-{5511355E-4C36-4152-A03A-9C77F6F75797}" dt="2018-05-10T10:40:10.904" v="26" actId="20577"/>
      <pc:docMkLst>
        <pc:docMk/>
      </pc:docMkLst>
      <pc:sldChg chg="modSp new">
        <pc:chgData name="MARIA CARMEN PRIETO GONZALEZ" userId="S::mcarmenta@educastur.org::331d97d6-795d-4ff7-b40f-20c85dd55591" providerId="AD" clId="Web-{5511355E-4C36-4152-A03A-9C77F6F75797}" dt="2018-05-10T10:40:08.810" v="24" actId="20577"/>
        <pc:sldMkLst>
          <pc:docMk/>
          <pc:sldMk cId="1214291003" sldId="291"/>
        </pc:sldMkLst>
        <pc:spChg chg="mod">
          <ac:chgData name="MARIA CARMEN PRIETO GONZALEZ" userId="S::mcarmenta@educastur.org::331d97d6-795d-4ff7-b40f-20c85dd55591" providerId="AD" clId="Web-{5511355E-4C36-4152-A03A-9C77F6F75797}" dt="2018-05-10T10:40:08.810" v="24" actId="20577"/>
          <ac:spMkLst>
            <pc:docMk/>
            <pc:sldMk cId="1214291003" sldId="291"/>
            <ac:spMk id="2" creationId="{96B5547F-7B7D-4268-8C08-3DA8E8D16C6C}"/>
          </ac:spMkLst>
        </pc:spChg>
      </pc:sldChg>
      <pc:sldChg chg="new del">
        <pc:chgData name="MARIA CARMEN PRIETO GONZALEZ" userId="S::mcarmenta@educastur.org::331d97d6-795d-4ff7-b40f-20c85dd55591" providerId="AD" clId="Web-{5511355E-4C36-4152-A03A-9C77F6F75797}" dt="2018-05-10T10:39:32.732" v="1" actId="20577"/>
        <pc:sldMkLst>
          <pc:docMk/>
          <pc:sldMk cId="2847229755" sldId="291"/>
        </pc:sldMkLst>
      </pc:sldChg>
    </pc:docChg>
  </pc:docChgLst>
  <pc:docChgLst>
    <pc:chgData name="JUAN LUIS GELPI PAZ" userId="S::juanl@educastur.org::553ae984-a363-44c7-a789-3f85cfb5fe14" providerId="AD" clId="Web-{422DCB59-97E5-43CA-8CE2-ABD8C36E1682}"/>
    <pc:docChg chg="addSld modSld">
      <pc:chgData name="JUAN LUIS GELPI PAZ" userId="S::juanl@educastur.org::553ae984-a363-44c7-a789-3f85cfb5fe14" providerId="AD" clId="Web-{422DCB59-97E5-43CA-8CE2-ABD8C36E1682}" dt="2018-05-01T19:19:05.062" v="269"/>
      <pc:docMkLst>
        <pc:docMk/>
      </pc:docMkLst>
      <pc:sldChg chg="modSp new">
        <pc:chgData name="JUAN LUIS GELPI PAZ" userId="S::juanl@educastur.org::553ae984-a363-44c7-a789-3f85cfb5fe14" providerId="AD" clId="Web-{422DCB59-97E5-43CA-8CE2-ABD8C36E1682}" dt="2018-05-01T19:18:38.077" v="247"/>
        <pc:sldMkLst>
          <pc:docMk/>
          <pc:sldMk cId="165842964" sldId="279"/>
        </pc:sldMkLst>
        <pc:spChg chg="mod">
          <ac:chgData name="JUAN LUIS GELPI PAZ" userId="S::juanl@educastur.org::553ae984-a363-44c7-a789-3f85cfb5fe14" providerId="AD" clId="Web-{422DCB59-97E5-43CA-8CE2-ABD8C36E1682}" dt="2018-05-01T19:14:07.323" v="220"/>
          <ac:spMkLst>
            <pc:docMk/>
            <pc:sldMk cId="165842964" sldId="279"/>
            <ac:spMk id="2" creationId="{9AFD37B1-EDF9-4EA4-9433-9FA112EFDAB1}"/>
          </ac:spMkLst>
        </pc:spChg>
        <pc:spChg chg="mod">
          <ac:chgData name="JUAN LUIS GELPI PAZ" userId="S::juanl@educastur.org::553ae984-a363-44c7-a789-3f85cfb5fe14" providerId="AD" clId="Web-{422DCB59-97E5-43CA-8CE2-ABD8C36E1682}" dt="2018-05-01T19:18:38.077" v="247"/>
          <ac:spMkLst>
            <pc:docMk/>
            <pc:sldMk cId="165842964" sldId="279"/>
            <ac:spMk id="3" creationId="{F971B10A-8B8C-473A-BAA3-2EF7853B9172}"/>
          </ac:spMkLst>
        </pc:spChg>
      </pc:sldChg>
      <pc:sldChg chg="modSp new">
        <pc:chgData name="JUAN LUIS GELPI PAZ" userId="S::juanl@educastur.org::553ae984-a363-44c7-a789-3f85cfb5fe14" providerId="AD" clId="Web-{422DCB59-97E5-43CA-8CE2-ABD8C36E1682}" dt="2018-05-01T19:19:01.640" v="266"/>
        <pc:sldMkLst>
          <pc:docMk/>
          <pc:sldMk cId="496963034" sldId="280"/>
        </pc:sldMkLst>
        <pc:spChg chg="mod">
          <ac:chgData name="JUAN LUIS GELPI PAZ" userId="S::juanl@educastur.org::553ae984-a363-44c7-a789-3f85cfb5fe14" providerId="AD" clId="Web-{422DCB59-97E5-43CA-8CE2-ABD8C36E1682}" dt="2018-05-01T19:19:01.640" v="266"/>
          <ac:spMkLst>
            <pc:docMk/>
            <pc:sldMk cId="496963034" sldId="280"/>
            <ac:spMk id="2" creationId="{7FED9454-EF16-408F-AB26-AB0A16AA3615}"/>
          </ac:spMkLst>
        </pc:spChg>
      </pc:sldChg>
    </pc:docChg>
  </pc:docChgLst>
  <pc:docChgLst>
    <pc:chgData name="MDEL CARMEN MIRON MARRON" userId="S::mcarmennm@educastur.org::feb7ac4a-9bea-4b81-b3f2-8c2e8a350535" providerId="AD" clId="Web-{8B76980F-48D6-4FA8-B285-239BA00B3EA5}"/>
    <pc:docChg chg="addSld delSld modSld sldOrd">
      <pc:chgData name="MDEL CARMEN MIRON MARRON" userId="S::mcarmennm@educastur.org::feb7ac4a-9bea-4b81-b3f2-8c2e8a350535" providerId="AD" clId="Web-{8B76980F-48D6-4FA8-B285-239BA00B3EA5}" dt="2018-04-18T09:12:25.134" v="10"/>
      <pc:docMkLst>
        <pc:docMk/>
      </pc:docMkLst>
      <pc:sldChg chg="ord">
        <pc:chgData name="MDEL CARMEN MIRON MARRON" userId="S::mcarmennm@educastur.org::feb7ac4a-9bea-4b81-b3f2-8c2e8a350535" providerId="AD" clId="Web-{8B76980F-48D6-4FA8-B285-239BA00B3EA5}" dt="2018-04-18T09:11:17.477" v="5"/>
        <pc:sldMkLst>
          <pc:docMk/>
          <pc:sldMk cId="1585433328" sldId="265"/>
        </pc:sldMkLst>
      </pc:sldChg>
      <pc:sldChg chg="addSp delSp modSp new">
        <pc:chgData name="MDEL CARMEN MIRON MARRON" userId="S::mcarmennm@educastur.org::feb7ac4a-9bea-4b81-b3f2-8c2e8a350535" providerId="AD" clId="Web-{8B76980F-48D6-4FA8-B285-239BA00B3EA5}" dt="2018-04-18T09:12:25.134" v="10"/>
        <pc:sldMkLst>
          <pc:docMk/>
          <pc:sldMk cId="1114339361" sldId="278"/>
        </pc:sldMkLst>
        <pc:spChg chg="del">
          <ac:chgData name="MDEL CARMEN MIRON MARRON" userId="S::mcarmennm@educastur.org::feb7ac4a-9bea-4b81-b3f2-8c2e8a350535" providerId="AD" clId="Web-{8B76980F-48D6-4FA8-B285-239BA00B3EA5}" dt="2018-04-18T09:12:07.618" v="7"/>
          <ac:spMkLst>
            <pc:docMk/>
            <pc:sldMk cId="1114339361" sldId="278"/>
            <ac:spMk id="3" creationId="{346C7174-19AD-4112-984E-4D8C3FB9F60C}"/>
          </ac:spMkLst>
        </pc:spChg>
        <pc:graphicFrameChg chg="add mod ord modGraphic">
          <ac:chgData name="MDEL CARMEN MIRON MARRON" userId="S::mcarmennm@educastur.org::feb7ac4a-9bea-4b81-b3f2-8c2e8a350535" providerId="AD" clId="Web-{8B76980F-48D6-4FA8-B285-239BA00B3EA5}" dt="2018-04-18T09:12:25.134" v="10"/>
          <ac:graphicFrameMkLst>
            <pc:docMk/>
            <pc:sldMk cId="1114339361" sldId="278"/>
            <ac:graphicFrameMk id="4" creationId="{B909139B-4C62-424F-8FF2-3D5408ADE8F8}"/>
          </ac:graphicFrameMkLst>
        </pc:graphicFrameChg>
      </pc:sldChg>
      <pc:sldChg chg="del">
        <pc:chgData name="MDEL CARMEN MIRON MARRON" userId="S::mcarmennm@educastur.org::feb7ac4a-9bea-4b81-b3f2-8c2e8a350535" providerId="AD" clId="Web-{8B76980F-48D6-4FA8-B285-239BA00B3EA5}" dt="2018-04-18T09:10:59.368" v="3"/>
        <pc:sldMkLst>
          <pc:docMk/>
          <pc:sldMk cId="4246397848" sldId="278"/>
        </pc:sldMkLst>
      </pc:sldChg>
      <pc:sldChg chg="addSp delSp modSp new del ord">
        <pc:chgData name="MDEL CARMEN MIRON MARRON" userId="S::mcarmennm@educastur.org::feb7ac4a-9bea-4b81-b3f2-8c2e8a350535" providerId="AD" clId="Web-{8B76980F-48D6-4FA8-B285-239BA00B3EA5}" dt="2018-04-18T09:10:59.383" v="4"/>
        <pc:sldMkLst>
          <pc:docMk/>
          <pc:sldMk cId="3700940818" sldId="279"/>
        </pc:sldMkLst>
        <pc:spChg chg="del">
          <ac:chgData name="MDEL CARMEN MIRON MARRON" userId="S::mcarmennm@educastur.org::feb7ac4a-9bea-4b81-b3f2-8c2e8a350535" providerId="AD" clId="Web-{8B76980F-48D6-4FA8-B285-239BA00B3EA5}" dt="2018-04-18T09:10:18.117" v="2"/>
          <ac:spMkLst>
            <pc:docMk/>
            <pc:sldMk cId="3700940818" sldId="279"/>
            <ac:spMk id="3" creationId="{16206B02-A2CC-4556-B5A1-B789D4CA30EA}"/>
          </ac:spMkLst>
        </pc:spChg>
        <pc:graphicFrameChg chg="add mod ord modGraphic">
          <ac:chgData name="MDEL CARMEN MIRON MARRON" userId="S::mcarmennm@educastur.org::feb7ac4a-9bea-4b81-b3f2-8c2e8a350535" providerId="AD" clId="Web-{8B76980F-48D6-4FA8-B285-239BA00B3EA5}" dt="2018-04-18T09:10:18.117" v="2"/>
          <ac:graphicFrameMkLst>
            <pc:docMk/>
            <pc:sldMk cId="3700940818" sldId="279"/>
            <ac:graphicFrameMk id="4" creationId="{D21C9403-EDB3-4812-9554-30A117FE822F}"/>
          </ac:graphicFrameMkLst>
        </pc:graphicFrameChg>
      </pc:sldChg>
    </pc:docChg>
  </pc:docChgLst>
  <pc:docChgLst>
    <pc:chgData name="JUAN LUIS GELPI PAZ" userId="S::juanl@educastur.org::553ae984-a363-44c7-a789-3f85cfb5fe14" providerId="AD" clId="Web-{24647110-C47B-43AC-9486-AE3896CF3AA1}"/>
    <pc:docChg chg="addSld modSld">
      <pc:chgData name="JUAN LUIS GELPI PAZ" userId="S::juanl@educastur.org::553ae984-a363-44c7-a789-3f85cfb5fe14" providerId="AD" clId="Web-{24647110-C47B-43AC-9486-AE3896CF3AA1}" dt="2018-05-03T16:31:21.810" v="125"/>
      <pc:docMkLst>
        <pc:docMk/>
      </pc:docMkLst>
      <pc:sldChg chg="modSp">
        <pc:chgData name="JUAN LUIS GELPI PAZ" userId="S::juanl@educastur.org::553ae984-a363-44c7-a789-3f85cfb5fe14" providerId="AD" clId="Web-{24647110-C47B-43AC-9486-AE3896CF3AA1}" dt="2018-05-03T16:28:13.365" v="48"/>
        <pc:sldMkLst>
          <pc:docMk/>
          <pc:sldMk cId="2101349006" sldId="282"/>
        </pc:sldMkLst>
        <pc:spChg chg="mod">
          <ac:chgData name="JUAN LUIS GELPI PAZ" userId="S::juanl@educastur.org::553ae984-a363-44c7-a789-3f85cfb5fe14" providerId="AD" clId="Web-{24647110-C47B-43AC-9486-AE3896CF3AA1}" dt="2018-05-03T16:28:13.365" v="48"/>
          <ac:spMkLst>
            <pc:docMk/>
            <pc:sldMk cId="2101349006" sldId="282"/>
            <ac:spMk id="3" creationId="{816F3966-0FA8-46B2-9195-B6E28F85A45F}"/>
          </ac:spMkLst>
        </pc:spChg>
      </pc:sldChg>
      <pc:sldChg chg="modSp new">
        <pc:chgData name="JUAN LUIS GELPI PAZ" userId="S::juanl@educastur.org::553ae984-a363-44c7-a789-3f85cfb5fe14" providerId="AD" clId="Web-{24647110-C47B-43AC-9486-AE3896CF3AA1}" dt="2018-05-03T16:31:21.810" v="124"/>
        <pc:sldMkLst>
          <pc:docMk/>
          <pc:sldMk cId="301161752" sldId="283"/>
        </pc:sldMkLst>
        <pc:spChg chg="mod">
          <ac:chgData name="JUAN LUIS GELPI PAZ" userId="S::juanl@educastur.org::553ae984-a363-44c7-a789-3f85cfb5fe14" providerId="AD" clId="Web-{24647110-C47B-43AC-9486-AE3896CF3AA1}" dt="2018-05-03T16:29:18.930" v="73"/>
          <ac:spMkLst>
            <pc:docMk/>
            <pc:sldMk cId="301161752" sldId="283"/>
            <ac:spMk id="2" creationId="{6FD5E666-6A49-4C48-A0CD-B78E1C4FDF5C}"/>
          </ac:spMkLst>
        </pc:spChg>
        <pc:spChg chg="mod">
          <ac:chgData name="JUAN LUIS GELPI PAZ" userId="S::juanl@educastur.org::553ae984-a363-44c7-a789-3f85cfb5fe14" providerId="AD" clId="Web-{24647110-C47B-43AC-9486-AE3896CF3AA1}" dt="2018-05-03T16:31:21.810" v="124"/>
          <ac:spMkLst>
            <pc:docMk/>
            <pc:sldMk cId="301161752" sldId="283"/>
            <ac:spMk id="3" creationId="{1E09FDF8-4E88-4194-870F-291C6F6BBB2E}"/>
          </ac:spMkLst>
        </pc:spChg>
      </pc:sldChg>
    </pc:docChg>
  </pc:docChgLst>
  <pc:docChgLst>
    <pc:chgData name="ABEL JOSE MARTIN ALVAREZ" userId="S::abelma@educastur.org::4206b024-dbe6-435b-b206-e71d8dbedc11" providerId="AD" clId="Web-{769B82F1-959F-456A-8FEF-E06409D6C7A1}"/>
    <pc:docChg chg="modSld">
      <pc:chgData name="ABEL JOSE MARTIN ALVAREZ" userId="S::abelma@educastur.org::4206b024-dbe6-435b-b206-e71d8dbedc11" providerId="AD" clId="Web-{769B82F1-959F-456A-8FEF-E06409D6C7A1}" dt="2018-05-22T11:05:26.562" v="95" actId="1076"/>
      <pc:docMkLst>
        <pc:docMk/>
      </pc:docMkLst>
      <pc:sldChg chg="addSp delSp modSp mod setBg">
        <pc:chgData name="ABEL JOSE MARTIN ALVAREZ" userId="S::abelma@educastur.org::4206b024-dbe6-435b-b206-e71d8dbedc11" providerId="AD" clId="Web-{769B82F1-959F-456A-8FEF-E06409D6C7A1}" dt="2018-05-22T11:05:26.562" v="95" actId="1076"/>
        <pc:sldMkLst>
          <pc:docMk/>
          <pc:sldMk cId="3632319595" sldId="295"/>
        </pc:sldMkLst>
        <pc:spChg chg="add mod">
          <ac:chgData name="ABEL JOSE MARTIN ALVAREZ" userId="S::abelma@educastur.org::4206b024-dbe6-435b-b206-e71d8dbedc11" providerId="AD" clId="Web-{769B82F1-959F-456A-8FEF-E06409D6C7A1}" dt="2018-05-22T10:59:51.119" v="7" actId="20577"/>
          <ac:spMkLst>
            <pc:docMk/>
            <pc:sldMk cId="3632319595" sldId="295"/>
            <ac:spMk id="4" creationId="{2EF3C410-4227-46A4-B775-7BA22F324E04}"/>
          </ac:spMkLst>
        </pc:spChg>
        <pc:spChg chg="add mod">
          <ac:chgData name="ABEL JOSE MARTIN ALVAREZ" userId="S::abelma@educastur.org::4206b024-dbe6-435b-b206-e71d8dbedc11" providerId="AD" clId="Web-{769B82F1-959F-456A-8FEF-E06409D6C7A1}" dt="2018-05-22T11:04:40.217" v="83" actId="1076"/>
          <ac:spMkLst>
            <pc:docMk/>
            <pc:sldMk cId="3632319595" sldId="295"/>
            <ac:spMk id="7" creationId="{EEF8FB73-3B27-4EFE-ABBC-30ED01EBF9CA}"/>
          </ac:spMkLst>
        </pc:spChg>
        <pc:spChg chg="add">
          <ac:chgData name="ABEL JOSE MARTIN ALVAREZ" userId="S::abelma@educastur.org::4206b024-dbe6-435b-b206-e71d8dbedc11" providerId="AD" clId="Web-{769B82F1-959F-456A-8FEF-E06409D6C7A1}" dt="2018-05-22T11:02:36.824" v="41" actId="1076"/>
          <ac:spMkLst>
            <pc:docMk/>
            <pc:sldMk cId="3632319595" sldId="295"/>
            <ac:spMk id="16" creationId="{EEA869E1-F851-4A52-92F5-77E592B76A5B}"/>
          </ac:spMkLst>
        </pc:spChg>
        <pc:spChg chg="add">
          <ac:chgData name="ABEL JOSE MARTIN ALVAREZ" userId="S::abelma@educastur.org::4206b024-dbe6-435b-b206-e71d8dbedc11" providerId="AD" clId="Web-{769B82F1-959F-456A-8FEF-E06409D6C7A1}" dt="2018-05-22T11:02:36.824" v="41" actId="1076"/>
          <ac:spMkLst>
            <pc:docMk/>
            <pc:sldMk cId="3632319595" sldId="295"/>
            <ac:spMk id="24" creationId="{97D9D312-49D2-4FE6-8860-8F5A77FD451B}"/>
          </ac:spMkLst>
        </pc:spChg>
        <pc:spChg chg="add">
          <ac:chgData name="ABEL JOSE MARTIN ALVAREZ" userId="S::abelma@educastur.org::4206b024-dbe6-435b-b206-e71d8dbedc11" providerId="AD" clId="Web-{769B82F1-959F-456A-8FEF-E06409D6C7A1}" dt="2018-05-22T11:02:36.824" v="41" actId="1076"/>
          <ac:spMkLst>
            <pc:docMk/>
            <pc:sldMk cId="3632319595" sldId="295"/>
            <ac:spMk id="26" creationId="{B4BD0715-8F54-4E2D-91CB-98CE3806F501}"/>
          </ac:spMkLst>
        </pc:spChg>
        <pc:spChg chg="add del">
          <ac:chgData name="ABEL JOSE MARTIN ALVAREZ" userId="S::abelma@educastur.org::4206b024-dbe6-435b-b206-e71d8dbedc11" providerId="AD" clId="Web-{769B82F1-959F-456A-8FEF-E06409D6C7A1}" dt="2018-05-22T11:04:10.294" v="78" actId="1076"/>
          <ac:spMkLst>
            <pc:docMk/>
            <pc:sldMk cId="3632319595" sldId="295"/>
            <ac:spMk id="34" creationId="{CE396C8F-D58A-4590-B4BD-4DA8C4B66ACE}"/>
          </ac:spMkLst>
        </pc:spChg>
        <pc:grpChg chg="add del">
          <ac:chgData name="ABEL JOSE MARTIN ALVAREZ" userId="S::abelma@educastur.org::4206b024-dbe6-435b-b206-e71d8dbedc11" providerId="AD" clId="Web-{769B82F1-959F-456A-8FEF-E06409D6C7A1}" dt="2018-05-22T11:04:12.763" v="79" actId="1076"/>
          <ac:grpSpMkLst>
            <pc:docMk/>
            <pc:sldMk cId="3632319595" sldId="295"/>
            <ac:grpSpMk id="28" creationId="{73F43307-B1A0-4910-A669-39B91050C60E}"/>
          </ac:grpSpMkLst>
        </pc:grpChg>
        <pc:picChg chg="add del mod">
          <ac:chgData name="ABEL JOSE MARTIN ALVAREZ" userId="S::abelma@educastur.org::4206b024-dbe6-435b-b206-e71d8dbedc11" providerId="AD" clId="Web-{769B82F1-959F-456A-8FEF-E06409D6C7A1}" dt="2018-05-22T10:59:37.681" v="4" actId="1076"/>
          <ac:picMkLst>
            <pc:docMk/>
            <pc:sldMk cId="3632319595" sldId="295"/>
            <ac:picMk id="2" creationId="{D9958AA8-6FE7-4984-9507-38344EF78D8A}"/>
          </ac:picMkLst>
        </pc:picChg>
        <pc:picChg chg="add del mod">
          <ac:chgData name="ABEL JOSE MARTIN ALVAREZ" userId="S::abelma@educastur.org::4206b024-dbe6-435b-b206-e71d8dbedc11" providerId="AD" clId="Web-{769B82F1-959F-456A-8FEF-E06409D6C7A1}" dt="2018-05-22T11:00:23.291" v="11" actId="1076"/>
          <ac:picMkLst>
            <pc:docMk/>
            <pc:sldMk cId="3632319595" sldId="295"/>
            <ac:picMk id="5" creationId="{7AA1BEED-E26D-4091-8801-7D00DF1077AD}"/>
          </ac:picMkLst>
        </pc:picChg>
        <pc:picChg chg="mod">
          <ac:chgData name="ABEL JOSE MARTIN ALVAREZ" userId="S::abelma@educastur.org::4206b024-dbe6-435b-b206-e71d8dbedc11" providerId="AD" clId="Web-{769B82F1-959F-456A-8FEF-E06409D6C7A1}" dt="2018-05-22T11:01:54.699" v="36" actId="14100"/>
          <ac:picMkLst>
            <pc:docMk/>
            <pc:sldMk cId="3632319595" sldId="295"/>
            <ac:picMk id="8" creationId="{D205EF3E-19B5-4163-A706-19F670A0A7B7}"/>
          </ac:picMkLst>
        </pc:picChg>
        <pc:picChg chg="add mod ord">
          <ac:chgData name="ABEL JOSE MARTIN ALVAREZ" userId="S::abelma@educastur.org::4206b024-dbe6-435b-b206-e71d8dbedc11" providerId="AD" clId="Web-{769B82F1-959F-456A-8FEF-E06409D6C7A1}" dt="2018-05-22T11:05:14.201" v="92" actId="1076"/>
          <ac:picMkLst>
            <pc:docMk/>
            <pc:sldMk cId="3632319595" sldId="295"/>
            <ac:picMk id="9" creationId="{BF62D135-4C1C-43D7-AB3D-7D01D56FD4D5}"/>
          </ac:picMkLst>
        </pc:picChg>
        <pc:picChg chg="add mod ord">
          <ac:chgData name="ABEL JOSE MARTIN ALVAREZ" userId="S::abelma@educastur.org::4206b024-dbe6-435b-b206-e71d8dbedc11" providerId="AD" clId="Web-{769B82F1-959F-456A-8FEF-E06409D6C7A1}" dt="2018-05-22T11:05:26.562" v="95" actId="1076"/>
          <ac:picMkLst>
            <pc:docMk/>
            <pc:sldMk cId="3632319595" sldId="295"/>
            <ac:picMk id="11" creationId="{B1957D0C-6A26-49D0-B3A2-8C828E98ABDC}"/>
          </ac:picMkLst>
        </pc:picChg>
        <pc:picChg chg="del">
          <ac:chgData name="ABEL JOSE MARTIN ALVAREZ" userId="S::abelma@educastur.org::4206b024-dbe6-435b-b206-e71d8dbedc11" providerId="AD" clId="Web-{769B82F1-959F-456A-8FEF-E06409D6C7A1}" dt="2018-05-22T10:59:12.478" v="0" actId="1076"/>
          <ac:picMkLst>
            <pc:docMk/>
            <pc:sldMk cId="3632319595" sldId="295"/>
            <ac:picMk id="12" creationId="{24AA19C0-42B4-4B8F-81D0-F1F6EC844898}"/>
          </ac:picMkLst>
        </pc:picChg>
        <pc:picChg chg="add">
          <ac:chgData name="ABEL JOSE MARTIN ALVAREZ" userId="S::abelma@educastur.org::4206b024-dbe6-435b-b206-e71d8dbedc11" providerId="AD" clId="Web-{769B82F1-959F-456A-8FEF-E06409D6C7A1}" dt="2018-05-22T11:02:36.824" v="41" actId="1076"/>
          <ac:picMkLst>
            <pc:docMk/>
            <pc:sldMk cId="3632319595" sldId="295"/>
            <ac:picMk id="18" creationId="{B083AD55-8296-44BD-8E14-DD2DDBC351B0}"/>
          </ac:picMkLst>
        </pc:picChg>
        <pc:picChg chg="add">
          <ac:chgData name="ABEL JOSE MARTIN ALVAREZ" userId="S::abelma@educastur.org::4206b024-dbe6-435b-b206-e71d8dbedc11" providerId="AD" clId="Web-{769B82F1-959F-456A-8FEF-E06409D6C7A1}" dt="2018-05-22T11:02:36.824" v="41" actId="1076"/>
          <ac:picMkLst>
            <pc:docMk/>
            <pc:sldMk cId="3632319595" sldId="295"/>
            <ac:picMk id="36" creationId="{D030A908-0F2F-47F8-93B4-B38241209405}"/>
          </ac:picMkLst>
        </pc:picChg>
        <pc:cxnChg chg="add">
          <ac:chgData name="ABEL JOSE MARTIN ALVAREZ" userId="S::abelma@educastur.org::4206b024-dbe6-435b-b206-e71d8dbedc11" providerId="AD" clId="Web-{769B82F1-959F-456A-8FEF-E06409D6C7A1}" dt="2018-05-22T11:02:36.824" v="41" actId="1076"/>
          <ac:cxnSpMkLst>
            <pc:docMk/>
            <pc:sldMk cId="3632319595" sldId="295"/>
            <ac:cxnSpMk id="20" creationId="{2BF46B26-15FC-4C5A-94FA-AE9ED64B5C20}"/>
          </ac:cxnSpMkLst>
        </pc:cxnChg>
        <pc:cxnChg chg="add">
          <ac:chgData name="ABEL JOSE MARTIN ALVAREZ" userId="S::abelma@educastur.org::4206b024-dbe6-435b-b206-e71d8dbedc11" providerId="AD" clId="Web-{769B82F1-959F-456A-8FEF-E06409D6C7A1}" dt="2018-05-22T11:02:36.824" v="41" actId="1076"/>
          <ac:cxnSpMkLst>
            <pc:docMk/>
            <pc:sldMk cId="3632319595" sldId="295"/>
            <ac:cxnSpMk id="22" creationId="{912F6065-5345-44BD-B66E-5487CCD7A9B9}"/>
          </ac:cxnSpMkLst>
        </pc:cxnChg>
        <pc:cxnChg chg="add mod">
          <ac:chgData name="ABEL JOSE MARTIN ALVAREZ" userId="S::abelma@educastur.org::4206b024-dbe6-435b-b206-e71d8dbedc11" providerId="AD" clId="Web-{769B82F1-959F-456A-8FEF-E06409D6C7A1}" dt="2018-05-22T11:04:47.420" v="85" actId="14100"/>
          <ac:cxnSpMkLst>
            <pc:docMk/>
            <pc:sldMk cId="3632319595" sldId="295"/>
            <ac:cxnSpMk id="32" creationId="{E38A38AD-F605-48E0-B7FB-A8E750600623}"/>
          </ac:cxnSpMkLst>
        </pc:cxnChg>
        <pc:cxnChg chg="add">
          <ac:chgData name="ABEL JOSE MARTIN ALVAREZ" userId="S::abelma@educastur.org::4206b024-dbe6-435b-b206-e71d8dbedc11" providerId="AD" clId="Web-{769B82F1-959F-456A-8FEF-E06409D6C7A1}" dt="2018-05-22T11:02:36.824" v="41" actId="1076"/>
          <ac:cxnSpMkLst>
            <pc:docMk/>
            <pc:sldMk cId="3632319595" sldId="295"/>
            <ac:cxnSpMk id="38" creationId="{B031971B-8A9E-4F83-A6CC-70876BF34F07}"/>
          </ac:cxnSpMkLst>
        </pc:cxnChg>
      </pc:sldChg>
    </pc:docChg>
  </pc:docChgLst>
  <pc:docChgLst>
    <pc:chgData name="JUAN LUIS GELPI PAZ" userId="S::juanl@educastur.org::553ae984-a363-44c7-a789-3f85cfb5fe14" providerId="AD" clId="Web-{2ADA84E4-39D4-4603-8BE1-0D1F02C64E63}"/>
    <pc:docChg chg="modSld">
      <pc:chgData name="JUAN LUIS GELPI PAZ" userId="S::juanl@educastur.org::553ae984-a363-44c7-a789-3f85cfb5fe14" providerId="AD" clId="Web-{2ADA84E4-39D4-4603-8BE1-0D1F02C64E63}" dt="2018-05-02T09:17:38.068" v="10"/>
      <pc:docMkLst>
        <pc:docMk/>
      </pc:docMkLst>
      <pc:sldChg chg="modSp">
        <pc:chgData name="JUAN LUIS GELPI PAZ" userId="S::juanl@educastur.org::553ae984-a363-44c7-a789-3f85cfb5fe14" providerId="AD" clId="Web-{2ADA84E4-39D4-4603-8BE1-0D1F02C64E63}" dt="2018-05-02T09:16:58.834" v="2"/>
        <pc:sldMkLst>
          <pc:docMk/>
          <pc:sldMk cId="165842964" sldId="279"/>
        </pc:sldMkLst>
        <pc:spChg chg="mod">
          <ac:chgData name="JUAN LUIS GELPI PAZ" userId="S::juanl@educastur.org::553ae984-a363-44c7-a789-3f85cfb5fe14" providerId="AD" clId="Web-{2ADA84E4-39D4-4603-8BE1-0D1F02C64E63}" dt="2018-05-02T09:16:58.834" v="2"/>
          <ac:spMkLst>
            <pc:docMk/>
            <pc:sldMk cId="165842964" sldId="279"/>
            <ac:spMk id="2" creationId="{9AFD37B1-EDF9-4EA4-9433-9FA112EFDAB1}"/>
          </ac:spMkLst>
        </pc:spChg>
      </pc:sldChg>
      <pc:sldChg chg="modSp">
        <pc:chgData name="JUAN LUIS GELPI PAZ" userId="S::juanl@educastur.org::553ae984-a363-44c7-a789-3f85cfb5fe14" providerId="AD" clId="Web-{2ADA84E4-39D4-4603-8BE1-0D1F02C64E63}" dt="2018-05-02T09:17:38.068" v="9"/>
        <pc:sldMkLst>
          <pc:docMk/>
          <pc:sldMk cId="496963034" sldId="280"/>
        </pc:sldMkLst>
        <pc:spChg chg="mod">
          <ac:chgData name="JUAN LUIS GELPI PAZ" userId="S::juanl@educastur.org::553ae984-a363-44c7-a789-3f85cfb5fe14" providerId="AD" clId="Web-{2ADA84E4-39D4-4603-8BE1-0D1F02C64E63}" dt="2018-05-02T09:17:38.068" v="9"/>
          <ac:spMkLst>
            <pc:docMk/>
            <pc:sldMk cId="496963034" sldId="280"/>
            <ac:spMk id="2" creationId="{7FED9454-EF16-408F-AB26-AB0A16AA3615}"/>
          </ac:spMkLst>
        </pc:spChg>
      </pc:sldChg>
    </pc:docChg>
  </pc:docChgLst>
  <pc:docChgLst>
    <pc:chgData name="ABEL JOSE MARTIN ALVAREZ" userId="S::abelma@educastur.org::4206b024-dbe6-435b-b206-e71d8dbedc11" providerId="AD" clId="Web-{45C2915D-FCD5-40AF-A102-E3170B7CDFCF}"/>
    <pc:docChg chg="addSld delSld modSld">
      <pc:chgData name="ABEL JOSE MARTIN ALVAREZ" userId="S::abelma@educastur.org::4206b024-dbe6-435b-b206-e71d8dbedc11" providerId="AD" clId="Web-{45C2915D-FCD5-40AF-A102-E3170B7CDFCF}" dt="2018-05-22T11:19:14.910" v="73"/>
      <pc:docMkLst>
        <pc:docMk/>
      </pc:docMkLst>
      <pc:sldChg chg="del">
        <pc:chgData name="ABEL JOSE MARTIN ALVAREZ" userId="S::abelma@educastur.org::4206b024-dbe6-435b-b206-e71d8dbedc11" providerId="AD" clId="Web-{45C2915D-FCD5-40AF-A102-E3170B7CDFCF}" dt="2018-05-22T11:06:58.730" v="0"/>
        <pc:sldMkLst>
          <pc:docMk/>
          <pc:sldMk cId="3767848229" sldId="294"/>
        </pc:sldMkLst>
      </pc:sldChg>
      <pc:sldChg chg="delSp modSp addAnim modAnim">
        <pc:chgData name="ABEL JOSE MARTIN ALVAREZ" userId="S::abelma@educastur.org::4206b024-dbe6-435b-b206-e71d8dbedc11" providerId="AD" clId="Web-{45C2915D-FCD5-40AF-A102-E3170B7CDFCF}" dt="2018-05-22T11:19:04.362" v="72" actId="1076"/>
        <pc:sldMkLst>
          <pc:docMk/>
          <pc:sldMk cId="3632319595" sldId="295"/>
        </pc:sldMkLst>
        <pc:picChg chg="mod">
          <ac:chgData name="ABEL JOSE MARTIN ALVAREZ" userId="S::abelma@educastur.org::4206b024-dbe6-435b-b206-e71d8dbedc11" providerId="AD" clId="Web-{45C2915D-FCD5-40AF-A102-E3170B7CDFCF}" dt="2018-05-22T11:19:04.362" v="72" actId="1076"/>
          <ac:picMkLst>
            <pc:docMk/>
            <pc:sldMk cId="3632319595" sldId="295"/>
            <ac:picMk id="11" creationId="{B1957D0C-6A26-49D0-B3A2-8C828E98ABDC}"/>
          </ac:picMkLst>
        </pc:picChg>
        <pc:cxnChg chg="del">
          <ac:chgData name="ABEL JOSE MARTIN ALVAREZ" userId="S::abelma@educastur.org::4206b024-dbe6-435b-b206-e71d8dbedc11" providerId="AD" clId="Web-{45C2915D-FCD5-40AF-A102-E3170B7CDFCF}" dt="2018-05-22T11:18:57.440" v="71"/>
          <ac:cxnSpMkLst>
            <pc:docMk/>
            <pc:sldMk cId="3632319595" sldId="295"/>
            <ac:cxnSpMk id="32" creationId="{E38A38AD-F605-48E0-B7FB-A8E750600623}"/>
          </ac:cxnSpMkLst>
        </pc:cxnChg>
      </pc:sldChg>
      <pc:sldChg chg="addSp delSp modSp add replId addAnim modAnim">
        <pc:chgData name="ABEL JOSE MARTIN ALVAREZ" userId="S::abelma@educastur.org::4206b024-dbe6-435b-b206-e71d8dbedc11" providerId="AD" clId="Web-{45C2915D-FCD5-40AF-A102-E3170B7CDFCF}" dt="2018-05-22T11:19:14.910" v="73"/>
        <pc:sldMkLst>
          <pc:docMk/>
          <pc:sldMk cId="2408313507" sldId="296"/>
        </pc:sldMkLst>
        <pc:spChg chg="add mod">
          <ac:chgData name="ABEL JOSE MARTIN ALVAREZ" userId="S::abelma@educastur.org::4206b024-dbe6-435b-b206-e71d8dbedc11" providerId="AD" clId="Web-{45C2915D-FCD5-40AF-A102-E3170B7CDFCF}" dt="2018-05-22T11:09:50.517" v="23" actId="1076"/>
          <ac:spMkLst>
            <pc:docMk/>
            <pc:sldMk cId="2408313507" sldId="296"/>
            <ac:spMk id="2" creationId="{66881D27-D03B-4DF3-88CF-94E427DF559C}"/>
          </ac:spMkLst>
        </pc:spChg>
        <pc:spChg chg="del">
          <ac:chgData name="ABEL JOSE MARTIN ALVAREZ" userId="S::abelma@educastur.org::4206b024-dbe6-435b-b206-e71d8dbedc11" providerId="AD" clId="Web-{45C2915D-FCD5-40AF-A102-E3170B7CDFCF}" dt="2018-05-22T11:09:52.626" v="24"/>
          <ac:spMkLst>
            <pc:docMk/>
            <pc:sldMk cId="2408313507" sldId="296"/>
            <ac:spMk id="4" creationId="{2EF3C410-4227-46A4-B775-7BA22F324E04}"/>
          </ac:spMkLst>
        </pc:spChg>
        <pc:spChg chg="add mod">
          <ac:chgData name="ABEL JOSE MARTIN ALVAREZ" userId="S::abelma@educastur.org::4206b024-dbe6-435b-b206-e71d8dbedc11" providerId="AD" clId="Web-{45C2915D-FCD5-40AF-A102-E3170B7CDFCF}" dt="2018-05-22T11:11:15.925" v="30" actId="1076"/>
          <ac:spMkLst>
            <pc:docMk/>
            <pc:sldMk cId="2408313507" sldId="296"/>
            <ac:spMk id="6" creationId="{7A5666FE-1CC3-414E-A7CF-4B6AC28477A9}"/>
          </ac:spMkLst>
        </pc:spChg>
        <pc:spChg chg="mod">
          <ac:chgData name="ABEL JOSE MARTIN ALVAREZ" userId="S::abelma@educastur.org::4206b024-dbe6-435b-b206-e71d8dbedc11" providerId="AD" clId="Web-{45C2915D-FCD5-40AF-A102-E3170B7CDFCF}" dt="2018-05-22T11:08:49.561" v="17" actId="1076"/>
          <ac:spMkLst>
            <pc:docMk/>
            <pc:sldMk cId="2408313507" sldId="296"/>
            <ac:spMk id="7" creationId="{EEF8FB73-3B27-4EFE-ABBC-30ED01EBF9CA}"/>
          </ac:spMkLst>
        </pc:spChg>
        <pc:spChg chg="add mod">
          <ac:chgData name="ABEL JOSE MARTIN ALVAREZ" userId="S::abelma@educastur.org::4206b024-dbe6-435b-b206-e71d8dbedc11" providerId="AD" clId="Web-{45C2915D-FCD5-40AF-A102-E3170B7CDFCF}" dt="2018-05-22T11:13:06.742" v="44" actId="1076"/>
          <ac:spMkLst>
            <pc:docMk/>
            <pc:sldMk cId="2408313507" sldId="296"/>
            <ac:spMk id="13" creationId="{773DD11F-FBD8-4327-B0B3-6AF7372AF823}"/>
          </ac:spMkLst>
        </pc:spChg>
        <pc:spChg chg="del">
          <ac:chgData name="ABEL JOSE MARTIN ALVAREZ" userId="S::abelma@educastur.org::4206b024-dbe6-435b-b206-e71d8dbedc11" providerId="AD" clId="Web-{45C2915D-FCD5-40AF-A102-E3170B7CDFCF}" dt="2018-05-22T11:08:57.734" v="18"/>
          <ac:spMkLst>
            <pc:docMk/>
            <pc:sldMk cId="2408313507" sldId="296"/>
            <ac:spMk id="26" creationId="{B4BD0715-8F54-4E2D-91CB-98CE3806F501}"/>
          </ac:spMkLst>
        </pc:spChg>
        <pc:picChg chg="add mod">
          <ac:chgData name="ABEL JOSE MARTIN ALVAREZ" userId="S::abelma@educastur.org::4206b024-dbe6-435b-b206-e71d8dbedc11" providerId="AD" clId="Web-{45C2915D-FCD5-40AF-A102-E3170B7CDFCF}" dt="2018-05-22T11:10:19.408" v="27" actId="1076"/>
          <ac:picMkLst>
            <pc:docMk/>
            <pc:sldMk cId="2408313507" sldId="296"/>
            <ac:picMk id="3" creationId="{F814B8D6-119C-4AEE-915E-C6E1688F82C6}"/>
          </ac:picMkLst>
        </pc:picChg>
        <pc:picChg chg="mod">
          <ac:chgData name="ABEL JOSE MARTIN ALVAREZ" userId="S::abelma@educastur.org::4206b024-dbe6-435b-b206-e71d8dbedc11" providerId="AD" clId="Web-{45C2915D-FCD5-40AF-A102-E3170B7CDFCF}" dt="2018-05-22T11:13:28.586" v="46" actId="1076"/>
          <ac:picMkLst>
            <pc:docMk/>
            <pc:sldMk cId="2408313507" sldId="296"/>
            <ac:picMk id="9" creationId="{BF62D135-4C1C-43D7-AB3D-7D01D56FD4D5}"/>
          </ac:picMkLst>
        </pc:picChg>
        <pc:picChg chg="add mod">
          <ac:chgData name="ABEL JOSE MARTIN ALVAREZ" userId="S::abelma@educastur.org::4206b024-dbe6-435b-b206-e71d8dbedc11" providerId="AD" clId="Web-{45C2915D-FCD5-40AF-A102-E3170B7CDFCF}" dt="2018-05-22T11:12:10.177" v="33" actId="1076"/>
          <ac:picMkLst>
            <pc:docMk/>
            <pc:sldMk cId="2408313507" sldId="296"/>
            <ac:picMk id="10" creationId="{DB912D9B-B86E-4AB7-868D-FF533FC7399C}"/>
          </ac:picMkLst>
        </pc:picChg>
        <pc:picChg chg="del">
          <ac:chgData name="ABEL JOSE MARTIN ALVAREZ" userId="S::abelma@educastur.org::4206b024-dbe6-435b-b206-e71d8dbedc11" providerId="AD" clId="Web-{45C2915D-FCD5-40AF-A102-E3170B7CDFCF}" dt="2018-05-22T11:07:20.559" v="2"/>
          <ac:picMkLst>
            <pc:docMk/>
            <pc:sldMk cId="2408313507" sldId="296"/>
            <ac:picMk id="11" creationId="{B1957D0C-6A26-49D0-B3A2-8C828E98ABDC}"/>
          </ac:picMkLst>
        </pc:picChg>
        <pc:cxnChg chg="del">
          <ac:chgData name="ABEL JOSE MARTIN ALVAREZ" userId="S::abelma@educastur.org::4206b024-dbe6-435b-b206-e71d8dbedc11" providerId="AD" clId="Web-{45C2915D-FCD5-40AF-A102-E3170B7CDFCF}" dt="2018-05-22T11:19:14.910" v="73"/>
          <ac:cxnSpMkLst>
            <pc:docMk/>
            <pc:sldMk cId="2408313507" sldId="296"/>
            <ac:cxnSpMk id="32" creationId="{E38A38AD-F605-48E0-B7FB-A8E750600623}"/>
          </ac:cxnSpMkLst>
        </pc:cxnChg>
      </pc:sldChg>
    </pc:docChg>
  </pc:docChgLst>
  <pc:docChgLst>
    <pc:chgData name="ALVARO VALDES MENENDEZ" userId="S::alvarovm@educastur.org::a07661ce-5258-4f5c-9cfd-93d4bd8f96fc" providerId="AD" clId="Web-{2826CB42-0997-4F9F-8A44-89CF2D0FD4EF}"/>
    <pc:docChg chg="addSld modSld">
      <pc:chgData name="ALVARO VALDES MENENDEZ" userId="S::alvarovm@educastur.org::a07661ce-5258-4f5c-9cfd-93d4bd8f96fc" providerId="AD" clId="Web-{2826CB42-0997-4F9F-8A44-89CF2D0FD4EF}" dt="2018-04-18T08:57:13.016" v="15"/>
      <pc:docMkLst>
        <pc:docMk/>
      </pc:docMkLst>
      <pc:sldChg chg="modSp new">
        <pc:chgData name="ALVARO VALDES MENENDEZ" userId="S::alvarovm@educastur.org::a07661ce-5258-4f5c-9cfd-93d4bd8f96fc" providerId="AD" clId="Web-{2826CB42-0997-4F9F-8A44-89CF2D0FD4EF}" dt="2018-04-18T08:57:11.062" v="13"/>
        <pc:sldMkLst>
          <pc:docMk/>
          <pc:sldMk cId="4246397848" sldId="278"/>
        </pc:sldMkLst>
        <pc:spChg chg="mod">
          <ac:chgData name="ALVARO VALDES MENENDEZ" userId="S::alvarovm@educastur.org::a07661ce-5258-4f5c-9cfd-93d4bd8f96fc" providerId="AD" clId="Web-{2826CB42-0997-4F9F-8A44-89CF2D0FD4EF}" dt="2018-04-18T08:57:11.062" v="13"/>
          <ac:spMkLst>
            <pc:docMk/>
            <pc:sldMk cId="4246397848" sldId="278"/>
            <ac:spMk id="2" creationId="{0C0208BC-FFF3-48C3-993B-AFBA12B82D7A}"/>
          </ac:spMkLst>
        </pc:spChg>
      </pc:sldChg>
    </pc:docChg>
  </pc:docChgLst>
  <pc:docChgLst>
    <pc:chgData name="JUAN LUIS GELPI PAZ" userId="S::juanl@educastur.org::553ae984-a363-44c7-a789-3f85cfb5fe14" providerId="AD" clId="Web-{1ADE1DCB-44A8-4D4D-A2C5-EE1DACCC1557}"/>
    <pc:docChg chg="addSld delSld modSld">
      <pc:chgData name="JUAN LUIS GELPI PAZ" userId="S::juanl@educastur.org::553ae984-a363-44c7-a789-3f85cfb5fe14" providerId="AD" clId="Web-{1ADE1DCB-44A8-4D4D-A2C5-EE1DACCC1557}" dt="2018-05-02T09:14:45.880" v="137"/>
      <pc:docMkLst>
        <pc:docMk/>
      </pc:docMkLst>
      <pc:sldChg chg="modSp new">
        <pc:chgData name="JUAN LUIS GELPI PAZ" userId="S::juanl@educastur.org::553ae984-a363-44c7-a789-3f85cfb5fe14" providerId="AD" clId="Web-{1ADE1DCB-44A8-4D4D-A2C5-EE1DACCC1557}" dt="2018-05-02T09:14:41.520" v="135"/>
        <pc:sldMkLst>
          <pc:docMk/>
          <pc:sldMk cId="1520452073" sldId="281"/>
        </pc:sldMkLst>
        <pc:spChg chg="mod">
          <ac:chgData name="JUAN LUIS GELPI PAZ" userId="S::juanl@educastur.org::553ae984-a363-44c7-a789-3f85cfb5fe14" providerId="AD" clId="Web-{1ADE1DCB-44A8-4D4D-A2C5-EE1DACCC1557}" dt="2018-05-02T09:13:20.565" v="71"/>
          <ac:spMkLst>
            <pc:docMk/>
            <pc:sldMk cId="1520452073" sldId="281"/>
            <ac:spMk id="2" creationId="{00E77675-0ACB-48D3-8C85-5B4845C25D03}"/>
          </ac:spMkLst>
        </pc:spChg>
        <pc:spChg chg="mod">
          <ac:chgData name="JUAN LUIS GELPI PAZ" userId="S::juanl@educastur.org::553ae984-a363-44c7-a789-3f85cfb5fe14" providerId="AD" clId="Web-{1ADE1DCB-44A8-4D4D-A2C5-EE1DACCC1557}" dt="2018-05-02T09:14:41.520" v="135"/>
          <ac:spMkLst>
            <pc:docMk/>
            <pc:sldMk cId="1520452073" sldId="281"/>
            <ac:spMk id="3" creationId="{8647FCB8-0E4D-47AB-A87E-8C87C84013B1}"/>
          </ac:spMkLst>
        </pc:spChg>
      </pc:sldChg>
      <pc:sldChg chg="modSp new del">
        <pc:chgData name="JUAN LUIS GELPI PAZ" userId="S::juanl@educastur.org::553ae984-a363-44c7-a789-3f85cfb5fe14" providerId="AD" clId="Web-{1ADE1DCB-44A8-4D4D-A2C5-EE1DACCC1557}" dt="2018-05-02T09:12:33.033" v="63"/>
        <pc:sldMkLst>
          <pc:docMk/>
          <pc:sldMk cId="3310818664" sldId="281"/>
        </pc:sldMkLst>
        <pc:spChg chg="mod">
          <ac:chgData name="JUAN LUIS GELPI PAZ" userId="S::juanl@educastur.org::553ae984-a363-44c7-a789-3f85cfb5fe14" providerId="AD" clId="Web-{1ADE1DCB-44A8-4D4D-A2C5-EE1DACCC1557}" dt="2018-05-02T09:12:09.470" v="62"/>
          <ac:spMkLst>
            <pc:docMk/>
            <pc:sldMk cId="3310818664" sldId="281"/>
            <ac:spMk id="2" creationId="{A4CD6BB7-6439-4312-8C0D-6005742F2C1D}"/>
          </ac:spMkLst>
        </pc:spChg>
        <pc:spChg chg="mod">
          <ac:chgData name="JUAN LUIS GELPI PAZ" userId="S::juanl@educastur.org::553ae984-a363-44c7-a789-3f85cfb5fe14" providerId="AD" clId="Web-{1ADE1DCB-44A8-4D4D-A2C5-EE1DACCC1557}" dt="2018-05-02T09:12:02.892" v="54"/>
          <ac:spMkLst>
            <pc:docMk/>
            <pc:sldMk cId="3310818664" sldId="281"/>
            <ac:spMk id="3" creationId="{5B9E0C45-AA4D-4EDE-8468-131776E515A4}"/>
          </ac:spMkLst>
        </pc:spChg>
      </pc:sldChg>
    </pc:docChg>
  </pc:docChgLst>
  <pc:docChgLst>
    <pc:chgData name="MDEL CAMINO DIAZ GARCIA" userId="S::mcaminodg@educastur.org::267229b9-9e47-4932-958d-4a8eb69e33b3" providerId="AD" clId="Web-{8A40476A-C0F2-4541-AF3F-5F030379CDED}"/>
    <pc:docChg chg="addSld delSld modSld">
      <pc:chgData name="MDEL CAMINO DIAZ GARCIA" userId="S::mcaminodg@educastur.org::267229b9-9e47-4932-958d-4a8eb69e33b3" providerId="AD" clId="Web-{8A40476A-C0F2-4541-AF3F-5F030379CDED}" dt="2018-05-10T10:40:09.654" v="62" actId="20577"/>
      <pc:docMkLst>
        <pc:docMk/>
      </pc:docMkLst>
      <pc:sldChg chg="modSp new">
        <pc:chgData name="MDEL CAMINO DIAZ GARCIA" userId="S::mcaminodg@educastur.org::267229b9-9e47-4932-958d-4a8eb69e33b3" providerId="AD" clId="Web-{8A40476A-C0F2-4541-AF3F-5F030379CDED}" dt="2018-05-10T10:36:06.618" v="7" actId="20577"/>
        <pc:sldMkLst>
          <pc:docMk/>
          <pc:sldMk cId="3223984898" sldId="287"/>
        </pc:sldMkLst>
        <pc:spChg chg="mod">
          <ac:chgData name="MDEL CAMINO DIAZ GARCIA" userId="S::mcaminodg@educastur.org::267229b9-9e47-4932-958d-4a8eb69e33b3" providerId="AD" clId="Web-{8A40476A-C0F2-4541-AF3F-5F030379CDED}" dt="2018-05-10T10:35:58.086" v="3" actId="20577"/>
          <ac:spMkLst>
            <pc:docMk/>
            <pc:sldMk cId="3223984898" sldId="287"/>
            <ac:spMk id="2" creationId="{BB30EF68-EB6D-46C7-BE3D-4F6B61E92162}"/>
          </ac:spMkLst>
        </pc:spChg>
        <pc:spChg chg="mod">
          <ac:chgData name="MDEL CAMINO DIAZ GARCIA" userId="S::mcaminodg@educastur.org::267229b9-9e47-4932-958d-4a8eb69e33b3" providerId="AD" clId="Web-{8A40476A-C0F2-4541-AF3F-5F030379CDED}" dt="2018-05-10T10:36:06.618" v="7" actId="20577"/>
          <ac:spMkLst>
            <pc:docMk/>
            <pc:sldMk cId="3223984898" sldId="287"/>
            <ac:spMk id="3" creationId="{B0AA3E44-05D7-420E-BFFE-F8ACEEC9EBEC}"/>
          </ac:spMkLst>
        </pc:spChg>
      </pc:sldChg>
      <pc:sldChg chg="modSp add replId">
        <pc:chgData name="MDEL CAMINO DIAZ GARCIA" userId="S::mcaminodg@educastur.org::267229b9-9e47-4932-958d-4a8eb69e33b3" providerId="AD" clId="Web-{8A40476A-C0F2-4541-AF3F-5F030379CDED}" dt="2018-05-10T10:37:13.119" v="26" actId="20577"/>
        <pc:sldMkLst>
          <pc:docMk/>
          <pc:sldMk cId="428341237" sldId="288"/>
        </pc:sldMkLst>
        <pc:spChg chg="mod">
          <ac:chgData name="MDEL CAMINO DIAZ GARCIA" userId="S::mcaminodg@educastur.org::267229b9-9e47-4932-958d-4a8eb69e33b3" providerId="AD" clId="Web-{8A40476A-C0F2-4541-AF3F-5F030379CDED}" dt="2018-05-10T10:36:58.338" v="19" actId="20577"/>
          <ac:spMkLst>
            <pc:docMk/>
            <pc:sldMk cId="428341237" sldId="288"/>
            <ac:spMk id="2" creationId="{BB30EF68-EB6D-46C7-BE3D-4F6B61E92162}"/>
          </ac:spMkLst>
        </pc:spChg>
        <pc:spChg chg="mod">
          <ac:chgData name="MDEL CAMINO DIAZ GARCIA" userId="S::mcaminodg@educastur.org::267229b9-9e47-4932-958d-4a8eb69e33b3" providerId="AD" clId="Web-{8A40476A-C0F2-4541-AF3F-5F030379CDED}" dt="2018-05-10T10:37:13.119" v="26" actId="20577"/>
          <ac:spMkLst>
            <pc:docMk/>
            <pc:sldMk cId="428341237" sldId="288"/>
            <ac:spMk id="3" creationId="{B0AA3E44-05D7-420E-BFFE-F8ACEEC9EBEC}"/>
          </ac:spMkLst>
        </pc:spChg>
      </pc:sldChg>
      <pc:sldChg chg="addSp delSp modSp new del">
        <pc:chgData name="MDEL CAMINO DIAZ GARCIA" userId="S::mcaminodg@educastur.org::267229b9-9e47-4932-958d-4a8eb69e33b3" providerId="AD" clId="Web-{8A40476A-C0F2-4541-AF3F-5F030379CDED}" dt="2018-05-10T10:36:35.040" v="14" actId="20577"/>
        <pc:sldMkLst>
          <pc:docMk/>
          <pc:sldMk cId="769731920" sldId="288"/>
        </pc:sldMkLst>
        <pc:spChg chg="add del mod">
          <ac:chgData name="MDEL CAMINO DIAZ GARCIA" userId="S::mcaminodg@educastur.org::267229b9-9e47-4932-958d-4a8eb69e33b3" providerId="AD" clId="Web-{8A40476A-C0F2-4541-AF3F-5F030379CDED}" dt="2018-05-10T10:36:31.728" v="13" actId="20577"/>
          <ac:spMkLst>
            <pc:docMk/>
            <pc:sldMk cId="769731920" sldId="288"/>
            <ac:spMk id="4" creationId="{CE3C638D-4ADF-46ED-9D5C-609ACBE06D58}"/>
          </ac:spMkLst>
        </pc:spChg>
      </pc:sldChg>
      <pc:sldChg chg="modSp add replId">
        <pc:chgData name="MDEL CAMINO DIAZ GARCIA" userId="S::mcaminodg@educastur.org::267229b9-9e47-4932-958d-4a8eb69e33b3" providerId="AD" clId="Web-{8A40476A-C0F2-4541-AF3F-5F030379CDED}" dt="2018-05-10T10:37:50.620" v="43" actId="20577"/>
        <pc:sldMkLst>
          <pc:docMk/>
          <pc:sldMk cId="1334104144" sldId="289"/>
        </pc:sldMkLst>
        <pc:spChg chg="mod">
          <ac:chgData name="MDEL CAMINO DIAZ GARCIA" userId="S::mcaminodg@educastur.org::267229b9-9e47-4932-958d-4a8eb69e33b3" providerId="AD" clId="Web-{8A40476A-C0F2-4541-AF3F-5F030379CDED}" dt="2018-05-10T10:37:25.760" v="30" actId="20577"/>
          <ac:spMkLst>
            <pc:docMk/>
            <pc:sldMk cId="1334104144" sldId="289"/>
            <ac:spMk id="2" creationId="{BB30EF68-EB6D-46C7-BE3D-4F6B61E92162}"/>
          </ac:spMkLst>
        </pc:spChg>
        <pc:spChg chg="mod">
          <ac:chgData name="MDEL CAMINO DIAZ GARCIA" userId="S::mcaminodg@educastur.org::267229b9-9e47-4932-958d-4a8eb69e33b3" providerId="AD" clId="Web-{8A40476A-C0F2-4541-AF3F-5F030379CDED}" dt="2018-05-10T10:37:50.620" v="43" actId="20577"/>
          <ac:spMkLst>
            <pc:docMk/>
            <pc:sldMk cId="1334104144" sldId="289"/>
            <ac:spMk id="3" creationId="{B0AA3E44-05D7-420E-BFFE-F8ACEEC9EBEC}"/>
          </ac:spMkLst>
        </pc:spChg>
      </pc:sldChg>
      <pc:sldChg chg="modSp add replId">
        <pc:chgData name="MDEL CAMINO DIAZ GARCIA" userId="S::mcaminodg@educastur.org::267229b9-9e47-4932-958d-4a8eb69e33b3" providerId="AD" clId="Web-{8A40476A-C0F2-4541-AF3F-5F030379CDED}" dt="2018-05-10T10:40:09.654" v="61" actId="20577"/>
        <pc:sldMkLst>
          <pc:docMk/>
          <pc:sldMk cId="4205136848" sldId="290"/>
        </pc:sldMkLst>
        <pc:spChg chg="mod">
          <ac:chgData name="MDEL CAMINO DIAZ GARCIA" userId="S::mcaminodg@educastur.org::267229b9-9e47-4932-958d-4a8eb69e33b3" providerId="AD" clId="Web-{8A40476A-C0F2-4541-AF3F-5F030379CDED}" dt="2018-05-10T10:38:02.386" v="46" actId="20577"/>
          <ac:spMkLst>
            <pc:docMk/>
            <pc:sldMk cId="4205136848" sldId="290"/>
            <ac:spMk id="2" creationId="{BB30EF68-EB6D-46C7-BE3D-4F6B61E92162}"/>
          </ac:spMkLst>
        </pc:spChg>
        <pc:spChg chg="mod">
          <ac:chgData name="MDEL CAMINO DIAZ GARCIA" userId="S::mcaminodg@educastur.org::267229b9-9e47-4932-958d-4a8eb69e33b3" providerId="AD" clId="Web-{8A40476A-C0F2-4541-AF3F-5F030379CDED}" dt="2018-05-10T10:40:09.654" v="61" actId="20577"/>
          <ac:spMkLst>
            <pc:docMk/>
            <pc:sldMk cId="4205136848" sldId="290"/>
            <ac:spMk id="3" creationId="{B0AA3E44-05D7-420E-BFFE-F8ACEEC9EBEC}"/>
          </ac:spMkLst>
        </pc:spChg>
      </pc:sldChg>
    </pc:docChg>
  </pc:docChgLst>
  <pc:docChgLst>
    <pc:chgData name="ABEL JOSE MARTIN ALVAREZ" userId="S::abelma@educastur.org::4206b024-dbe6-435b-b206-e71d8dbedc11" providerId="AD" clId="Web-{E2177ABC-4A75-4A80-9327-F54F9E599E64}"/>
    <pc:docChg chg="addSld modSld">
      <pc:chgData name="ABEL JOSE MARTIN ALVAREZ" userId="S::abelma@educastur.org::4206b024-dbe6-435b-b206-e71d8dbedc11" providerId="AD" clId="Web-{E2177ABC-4A75-4A80-9327-F54F9E599E64}" dt="2018-05-22T10:58:13.120" v="21" actId="1076"/>
      <pc:docMkLst>
        <pc:docMk/>
      </pc:docMkLst>
      <pc:sldChg chg="new">
        <pc:chgData name="ABEL JOSE MARTIN ALVAREZ" userId="S::abelma@educastur.org::4206b024-dbe6-435b-b206-e71d8dbedc11" providerId="AD" clId="Web-{E2177ABC-4A75-4A80-9327-F54F9E599E64}" dt="2018-05-22T10:55:34.741" v="0" actId="1076"/>
        <pc:sldMkLst>
          <pc:docMk/>
          <pc:sldMk cId="3767848229" sldId="294"/>
        </pc:sldMkLst>
      </pc:sldChg>
      <pc:sldChg chg="addSp delSp modSp new">
        <pc:chgData name="ABEL JOSE MARTIN ALVAREZ" userId="S::abelma@educastur.org::4206b024-dbe6-435b-b206-e71d8dbedc11" providerId="AD" clId="Web-{E2177ABC-4A75-4A80-9327-F54F9E599E64}" dt="2018-05-22T10:58:13.120" v="21" actId="1076"/>
        <pc:sldMkLst>
          <pc:docMk/>
          <pc:sldMk cId="3632319595" sldId="295"/>
        </pc:sldMkLst>
        <pc:spChg chg="del">
          <ac:chgData name="ABEL JOSE MARTIN ALVAREZ" userId="S::abelma@educastur.org::4206b024-dbe6-435b-b206-e71d8dbedc11" providerId="AD" clId="Web-{E2177ABC-4A75-4A80-9327-F54F9E599E64}" dt="2018-05-22T10:56:13.508" v="3" actId="1076"/>
          <ac:spMkLst>
            <pc:docMk/>
            <pc:sldMk cId="3632319595" sldId="295"/>
            <ac:spMk id="2" creationId="{8A6907CF-2755-423F-AD29-55D1F3D39C8B}"/>
          </ac:spMkLst>
        </pc:spChg>
        <pc:spChg chg="del">
          <ac:chgData name="ABEL JOSE MARTIN ALVAREZ" userId="S::abelma@educastur.org::4206b024-dbe6-435b-b206-e71d8dbedc11" providerId="AD" clId="Web-{E2177ABC-4A75-4A80-9327-F54F9E599E64}" dt="2018-05-22T10:56:13.492" v="2" actId="1076"/>
          <ac:spMkLst>
            <pc:docMk/>
            <pc:sldMk cId="3632319595" sldId="295"/>
            <ac:spMk id="3" creationId="{C7408963-FE69-4E7A-B452-B3B020F23516}"/>
          </ac:spMkLst>
        </pc:spChg>
        <pc:picChg chg="add del mod">
          <ac:chgData name="ABEL JOSE MARTIN ALVAREZ" userId="S::abelma@educastur.org::4206b024-dbe6-435b-b206-e71d8dbedc11" providerId="AD" clId="Web-{E2177ABC-4A75-4A80-9327-F54F9E599E64}" dt="2018-05-22T10:56:19.445" v="5" actId="1076"/>
          <ac:picMkLst>
            <pc:docMk/>
            <pc:sldMk cId="3632319595" sldId="295"/>
            <ac:picMk id="4" creationId="{BC8EDC34-D0E4-41BD-9A15-F79764B3736D}"/>
          </ac:picMkLst>
        </pc:picChg>
        <pc:picChg chg="add del mod">
          <ac:chgData name="ABEL JOSE MARTIN ALVAREZ" userId="S::abelma@educastur.org::4206b024-dbe6-435b-b206-e71d8dbedc11" providerId="AD" clId="Web-{E2177ABC-4A75-4A80-9327-F54F9E599E64}" dt="2018-05-22T10:57:00.009" v="14" actId="1076"/>
          <ac:picMkLst>
            <pc:docMk/>
            <pc:sldMk cId="3632319595" sldId="295"/>
            <ac:picMk id="6" creationId="{2CD29997-9265-40C9-8D0C-40BA563684B6}"/>
          </ac:picMkLst>
        </pc:picChg>
        <pc:picChg chg="add mod">
          <ac:chgData name="ABEL JOSE MARTIN ALVAREZ" userId="S::abelma@educastur.org::4206b024-dbe6-435b-b206-e71d8dbedc11" providerId="AD" clId="Web-{E2177ABC-4A75-4A80-9327-F54F9E599E64}" dt="2018-05-22T10:57:27.744" v="16" actId="1076"/>
          <ac:picMkLst>
            <pc:docMk/>
            <pc:sldMk cId="3632319595" sldId="295"/>
            <ac:picMk id="8" creationId="{D205EF3E-19B5-4163-A706-19F670A0A7B7}"/>
          </ac:picMkLst>
        </pc:picChg>
        <pc:picChg chg="add del mod">
          <ac:chgData name="ABEL JOSE MARTIN ALVAREZ" userId="S::abelma@educastur.org::4206b024-dbe6-435b-b206-e71d8dbedc11" providerId="AD" clId="Web-{E2177ABC-4A75-4A80-9327-F54F9E599E64}" dt="2018-05-22T10:57:48.901" v="18" actId="1076"/>
          <ac:picMkLst>
            <pc:docMk/>
            <pc:sldMk cId="3632319595" sldId="295"/>
            <ac:picMk id="10" creationId="{99A693E0-C432-4293-BC35-AC23A2C3559C}"/>
          </ac:picMkLst>
        </pc:picChg>
        <pc:picChg chg="add mod">
          <ac:chgData name="ABEL JOSE MARTIN ALVAREZ" userId="S::abelma@educastur.org::4206b024-dbe6-435b-b206-e71d8dbedc11" providerId="AD" clId="Web-{E2177ABC-4A75-4A80-9327-F54F9E599E64}" dt="2018-05-22T10:58:13.120" v="21" actId="1076"/>
          <ac:picMkLst>
            <pc:docMk/>
            <pc:sldMk cId="3632319595" sldId="295"/>
            <ac:picMk id="12" creationId="{24AA19C0-42B4-4B8F-81D0-F1F6EC844898}"/>
          </ac:picMkLst>
        </pc:picChg>
      </pc:sldChg>
    </pc:docChg>
  </pc:docChgLst>
  <pc:docChgLst>
    <pc:chgData name="MARIA CARMEN PRIETO GONZALEZ" userId="S::mcarmenta@educastur.org::331d97d6-795d-4ff7-b40f-20c85dd55591" providerId="AD" clId="Web-{CC53F17A-2089-41D1-BC69-DC502A4C2C67}"/>
    <pc:docChg chg="addSld modSld">
      <pc:chgData name="MARIA CARMEN PRIETO GONZALEZ" userId="S::mcarmenta@educastur.org::331d97d6-795d-4ff7-b40f-20c85dd55591" providerId="AD" clId="Web-{CC53F17A-2089-41D1-BC69-DC502A4C2C67}" dt="2018-05-11T09:14:34.911" v="657" actId="20577"/>
      <pc:docMkLst>
        <pc:docMk/>
      </pc:docMkLst>
      <pc:sldChg chg="modSp">
        <pc:chgData name="MARIA CARMEN PRIETO GONZALEZ" userId="S::mcarmenta@educastur.org::331d97d6-795d-4ff7-b40f-20c85dd55591" providerId="AD" clId="Web-{CC53F17A-2089-41D1-BC69-DC502A4C2C67}" dt="2018-05-11T09:04:23.722" v="267" actId="20577"/>
        <pc:sldMkLst>
          <pc:docMk/>
          <pc:sldMk cId="1214291003" sldId="291"/>
        </pc:sldMkLst>
        <pc:spChg chg="mod">
          <ac:chgData name="MARIA CARMEN PRIETO GONZALEZ" userId="S::mcarmenta@educastur.org::331d97d6-795d-4ff7-b40f-20c85dd55591" providerId="AD" clId="Web-{CC53F17A-2089-41D1-BC69-DC502A4C2C67}" dt="2018-05-11T09:04:23.722" v="267" actId="20577"/>
          <ac:spMkLst>
            <pc:docMk/>
            <pc:sldMk cId="1214291003" sldId="291"/>
            <ac:spMk id="3" creationId="{41A1B7A2-164B-41FA-AA30-7D9448D34B1D}"/>
          </ac:spMkLst>
        </pc:spChg>
      </pc:sldChg>
      <pc:sldChg chg="modSp new">
        <pc:chgData name="MARIA CARMEN PRIETO GONZALEZ" userId="S::mcarmenta@educastur.org::331d97d6-795d-4ff7-b40f-20c85dd55591" providerId="AD" clId="Web-{CC53F17A-2089-41D1-BC69-DC502A4C2C67}" dt="2018-05-11T09:14:34.895" v="656" actId="20577"/>
        <pc:sldMkLst>
          <pc:docMk/>
          <pc:sldMk cId="527839435" sldId="292"/>
        </pc:sldMkLst>
        <pc:spChg chg="mod">
          <ac:chgData name="MARIA CARMEN PRIETO GONZALEZ" userId="S::mcarmenta@educastur.org::331d97d6-795d-4ff7-b40f-20c85dd55591" providerId="AD" clId="Web-{CC53F17A-2089-41D1-BC69-DC502A4C2C67}" dt="2018-05-11T09:14:34.895" v="656" actId="20577"/>
          <ac:spMkLst>
            <pc:docMk/>
            <pc:sldMk cId="527839435" sldId="292"/>
            <ac:spMk id="3" creationId="{6A74C8F1-F4A9-42D0-AA3A-18C7771A7B52}"/>
          </ac:spMkLst>
        </pc:spChg>
      </pc:sldChg>
      <pc:sldChg chg="modSp new">
        <pc:chgData name="MARIA CARMEN PRIETO GONZALEZ" userId="S::mcarmenta@educastur.org::331d97d6-795d-4ff7-b40f-20c85dd55591" providerId="AD" clId="Web-{CC53F17A-2089-41D1-BC69-DC502A4C2C67}" dt="2018-05-11T09:11:31.500" v="585" actId="20577"/>
        <pc:sldMkLst>
          <pc:docMk/>
          <pc:sldMk cId="221163851" sldId="293"/>
        </pc:sldMkLst>
        <pc:spChg chg="mod">
          <ac:chgData name="MARIA CARMEN PRIETO GONZALEZ" userId="S::mcarmenta@educastur.org::331d97d6-795d-4ff7-b40f-20c85dd55591" providerId="AD" clId="Web-{CC53F17A-2089-41D1-BC69-DC502A4C2C67}" dt="2018-05-11T09:11:31.500" v="585" actId="20577"/>
          <ac:spMkLst>
            <pc:docMk/>
            <pc:sldMk cId="221163851" sldId="293"/>
            <ac:spMk id="3" creationId="{E3320132-1410-435C-A589-0A4E5B6036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BEF5B-4C56-4ECD-8033-A34CFC17A4F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E8C8B8-C5F7-4EFE-A157-7F72787B4954}">
      <dgm:prSet phldrT="[Texto]"/>
      <dgm:spPr/>
      <dgm:t>
        <a:bodyPr/>
        <a:lstStyle/>
        <a:p>
          <a:r>
            <a:rPr lang="es-ES"/>
            <a:t>Grupos</a:t>
          </a:r>
        </a:p>
      </dgm:t>
    </dgm:pt>
    <dgm:pt modelId="{F5B123FF-B3D3-4065-ACBA-66DF00E9035C}" type="parTrans" cxnId="{78B28AAA-C374-41F8-ABED-F62B3F4BCF3C}">
      <dgm:prSet/>
      <dgm:spPr/>
      <dgm:t>
        <a:bodyPr/>
        <a:lstStyle/>
        <a:p>
          <a:endParaRPr lang="es-ES"/>
        </a:p>
      </dgm:t>
    </dgm:pt>
    <dgm:pt modelId="{4A52D18F-F515-4083-9EFB-ECFCED5EA538}" type="sibTrans" cxnId="{78B28AAA-C374-41F8-ABED-F62B3F4BCF3C}">
      <dgm:prSet/>
      <dgm:spPr/>
      <dgm:t>
        <a:bodyPr/>
        <a:lstStyle/>
        <a:p>
          <a:endParaRPr lang="es-ES"/>
        </a:p>
      </dgm:t>
    </dgm:pt>
    <dgm:pt modelId="{D9F5BD56-A625-480F-A184-0638293430B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s-ES" sz="1800" err="1"/>
            <a:t>Eq</a:t>
          </a:r>
          <a:r>
            <a:rPr lang="es-ES" sz="1800"/>
            <a:t>. Directivo</a:t>
          </a:r>
        </a:p>
      </dgm:t>
    </dgm:pt>
    <dgm:pt modelId="{0A450C93-9E13-4248-BF43-19195241ADFC}" type="parTrans" cxnId="{CFA4E2D5-992D-4AB8-A18C-722B55601B55}">
      <dgm:prSet/>
      <dgm:spPr/>
      <dgm:t>
        <a:bodyPr/>
        <a:lstStyle/>
        <a:p>
          <a:endParaRPr lang="es-ES"/>
        </a:p>
      </dgm:t>
    </dgm:pt>
    <dgm:pt modelId="{35FAF053-5C0C-4260-902C-5EBB0CF0F372}" type="sibTrans" cxnId="{CFA4E2D5-992D-4AB8-A18C-722B55601B55}">
      <dgm:prSet/>
      <dgm:spPr/>
      <dgm:t>
        <a:bodyPr/>
        <a:lstStyle/>
        <a:p>
          <a:endParaRPr lang="es-ES"/>
        </a:p>
      </dgm:t>
    </dgm:pt>
    <dgm:pt modelId="{2481C98D-DB0D-4A55-BBC1-A7F436E83E57}">
      <dgm:prSet phldrT="[Texto]"/>
      <dgm:spPr/>
      <dgm:t>
        <a:bodyPr/>
        <a:lstStyle/>
        <a:p>
          <a:r>
            <a:rPr lang="es-ES"/>
            <a:t>Cooperativos</a:t>
          </a:r>
        </a:p>
      </dgm:t>
    </dgm:pt>
    <dgm:pt modelId="{F00C7A99-A3C2-407D-BD3A-8C724A186C1F}" type="parTrans" cxnId="{1E3C8C14-FE21-40B1-8AF4-B7B8494889E1}">
      <dgm:prSet/>
      <dgm:spPr/>
      <dgm:t>
        <a:bodyPr/>
        <a:lstStyle/>
        <a:p>
          <a:endParaRPr lang="es-ES"/>
        </a:p>
      </dgm:t>
    </dgm:pt>
    <dgm:pt modelId="{2462B10A-D7E0-4B11-A1FB-FF7751FAF30C}" type="sibTrans" cxnId="{1E3C8C14-FE21-40B1-8AF4-B7B8494889E1}">
      <dgm:prSet/>
      <dgm:spPr/>
      <dgm:t>
        <a:bodyPr/>
        <a:lstStyle/>
        <a:p>
          <a:endParaRPr lang="es-ES"/>
        </a:p>
      </dgm:t>
    </dgm:pt>
    <dgm:pt modelId="{DD132ECA-E98D-4F6F-9CF1-8C2E7F0696EF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/>
            <a:t>Departamentos</a:t>
          </a:r>
        </a:p>
      </dgm:t>
    </dgm:pt>
    <dgm:pt modelId="{B353AA58-3CB6-4E5D-B8C1-5547BD546349}" type="parTrans" cxnId="{ECA898EA-0BC4-498F-B688-ABB2E026028A}">
      <dgm:prSet/>
      <dgm:spPr/>
      <dgm:t>
        <a:bodyPr/>
        <a:lstStyle/>
        <a:p>
          <a:endParaRPr lang="es-ES"/>
        </a:p>
      </dgm:t>
    </dgm:pt>
    <dgm:pt modelId="{C3B89738-7DAB-4CAD-8B26-7692A7956B73}" type="sibTrans" cxnId="{ECA898EA-0BC4-498F-B688-ABB2E026028A}">
      <dgm:prSet/>
      <dgm:spPr/>
      <dgm:t>
        <a:bodyPr/>
        <a:lstStyle/>
        <a:p>
          <a:endParaRPr lang="es-ES"/>
        </a:p>
      </dgm:t>
    </dgm:pt>
    <dgm:pt modelId="{CD903087-58AA-44E6-A389-629B754F166A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/>
            <a:t>Alumnado</a:t>
          </a:r>
        </a:p>
      </dgm:t>
    </dgm:pt>
    <dgm:pt modelId="{EF3EF7A7-44D6-47BA-8975-E78DC125C681}" type="parTrans" cxnId="{AB71E901-B716-4A71-BCEE-8DC3EA96EA8C}">
      <dgm:prSet/>
      <dgm:spPr/>
      <dgm:t>
        <a:bodyPr/>
        <a:lstStyle/>
        <a:p>
          <a:endParaRPr lang="es-ES"/>
        </a:p>
      </dgm:t>
    </dgm:pt>
    <dgm:pt modelId="{E0B4E770-0E1D-4BE5-BFFF-4D406D6A3694}" type="sibTrans" cxnId="{AB71E901-B716-4A71-BCEE-8DC3EA96EA8C}">
      <dgm:prSet/>
      <dgm:spPr/>
      <dgm:t>
        <a:bodyPr/>
        <a:lstStyle/>
        <a:p>
          <a:endParaRPr lang="es-ES"/>
        </a:p>
      </dgm:t>
    </dgm:pt>
    <dgm:pt modelId="{914D3FD5-C33C-4DFC-BF70-7987C7AA323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s-ES" sz="1800"/>
            <a:t>Dpto. Orientación</a:t>
          </a:r>
        </a:p>
      </dgm:t>
    </dgm:pt>
    <dgm:pt modelId="{9852D51D-2668-46E0-BEBE-7C88A6570884}" type="parTrans" cxnId="{CAD34ACC-234D-4902-B34D-EB5E2E83CAE5}">
      <dgm:prSet/>
      <dgm:spPr/>
      <dgm:t>
        <a:bodyPr/>
        <a:lstStyle/>
        <a:p>
          <a:endParaRPr lang="es-ES"/>
        </a:p>
      </dgm:t>
    </dgm:pt>
    <dgm:pt modelId="{86177688-EC64-492F-AAD5-4102C34046FC}" type="sibTrans" cxnId="{CAD34ACC-234D-4902-B34D-EB5E2E83CAE5}">
      <dgm:prSet/>
      <dgm:spPr/>
      <dgm:t>
        <a:bodyPr/>
        <a:lstStyle/>
        <a:p>
          <a:endParaRPr lang="es-ES"/>
        </a:p>
      </dgm:t>
    </dgm:pt>
    <dgm:pt modelId="{39139DC3-2053-4BA7-936B-7940E79421A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s-ES" sz="1800"/>
            <a:t>Claustro</a:t>
          </a:r>
        </a:p>
      </dgm:t>
    </dgm:pt>
    <dgm:pt modelId="{0728F9B0-0380-466E-9B79-9E59F0ACF2A0}" type="parTrans" cxnId="{453C50C7-2400-4A87-BB9F-7AF3CB1781AE}">
      <dgm:prSet/>
      <dgm:spPr/>
      <dgm:t>
        <a:bodyPr/>
        <a:lstStyle/>
        <a:p>
          <a:endParaRPr lang="es-ES"/>
        </a:p>
      </dgm:t>
    </dgm:pt>
    <dgm:pt modelId="{B2299FBD-9B3E-4F6D-B733-8C35B1E430B4}" type="sibTrans" cxnId="{453C50C7-2400-4A87-BB9F-7AF3CB1781AE}">
      <dgm:prSet/>
      <dgm:spPr/>
      <dgm:t>
        <a:bodyPr/>
        <a:lstStyle/>
        <a:p>
          <a:endParaRPr lang="es-ES"/>
        </a:p>
      </dgm:t>
    </dgm:pt>
    <dgm:pt modelId="{E1468791-309B-4DD3-9CEF-D26A48956477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err="1"/>
            <a:t>REDs</a:t>
          </a:r>
          <a:endParaRPr lang="es-ES"/>
        </a:p>
      </dgm:t>
    </dgm:pt>
    <dgm:pt modelId="{61AEDAED-F7CD-4799-9D50-9F3B2B06B7F5}" type="parTrans" cxnId="{89496EC2-AD1F-4EB0-9D16-EE6337DC61DB}">
      <dgm:prSet/>
      <dgm:spPr/>
      <dgm:t>
        <a:bodyPr/>
        <a:lstStyle/>
        <a:p>
          <a:endParaRPr lang="es-ES"/>
        </a:p>
      </dgm:t>
    </dgm:pt>
    <dgm:pt modelId="{F910202A-EB57-417E-8D0E-BFD146E454A9}" type="sibTrans" cxnId="{89496EC2-AD1F-4EB0-9D16-EE6337DC61DB}">
      <dgm:prSet/>
      <dgm:spPr/>
      <dgm:t>
        <a:bodyPr/>
        <a:lstStyle/>
        <a:p>
          <a:endParaRPr lang="es-ES"/>
        </a:p>
      </dgm:t>
    </dgm:pt>
    <dgm:pt modelId="{29E32C3B-E104-4FFA-98B1-D1EE7F516DA8}">
      <dgm:prSet phldrT="[Texto]"/>
      <dgm:spPr/>
      <dgm:t>
        <a:bodyPr/>
        <a:lstStyle/>
        <a:p>
          <a:r>
            <a:rPr lang="es-ES"/>
            <a:t>OneNote</a:t>
          </a:r>
        </a:p>
      </dgm:t>
    </dgm:pt>
    <dgm:pt modelId="{9091DE8A-8A1B-4496-9153-75B3031610C8}" type="parTrans" cxnId="{4E455237-6DAE-4685-A952-058CEA4A5EEC}">
      <dgm:prSet/>
      <dgm:spPr/>
      <dgm:t>
        <a:bodyPr/>
        <a:lstStyle/>
        <a:p>
          <a:endParaRPr lang="es-ES"/>
        </a:p>
      </dgm:t>
    </dgm:pt>
    <dgm:pt modelId="{31D46FF9-5D2F-48EF-85CC-FE5BAE9A736D}" type="sibTrans" cxnId="{4E455237-6DAE-4685-A952-058CEA4A5EEC}">
      <dgm:prSet/>
      <dgm:spPr/>
      <dgm:t>
        <a:bodyPr/>
        <a:lstStyle/>
        <a:p>
          <a:endParaRPr lang="es-ES"/>
        </a:p>
      </dgm:t>
    </dgm:pt>
    <dgm:pt modelId="{E75B5BE4-484B-4BA5-B6EA-DC8A55D66246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1800"/>
            <a:t>Docentes </a:t>
          </a:r>
          <a:r>
            <a:rPr lang="es-ES" sz="1800">
              <a:sym typeface="Symbol" panose="05050102010706020507" pitchFamily="18" charset="2"/>
            </a:rPr>
            <a:t></a:t>
          </a:r>
          <a:r>
            <a:rPr lang="es-ES" sz="1800"/>
            <a:t> Alumnado</a:t>
          </a:r>
        </a:p>
      </dgm:t>
    </dgm:pt>
    <dgm:pt modelId="{F5DD7064-DA27-4315-A12B-709EF97E313F}" type="parTrans" cxnId="{21F73BF0-96B8-4B30-9256-E00D47828A8C}">
      <dgm:prSet/>
      <dgm:spPr/>
      <dgm:t>
        <a:bodyPr/>
        <a:lstStyle/>
        <a:p>
          <a:endParaRPr lang="es-ES"/>
        </a:p>
      </dgm:t>
    </dgm:pt>
    <dgm:pt modelId="{70B06A25-A7DB-47E7-B483-C8D8A54D04C4}" type="sibTrans" cxnId="{21F73BF0-96B8-4B30-9256-E00D47828A8C}">
      <dgm:prSet/>
      <dgm:spPr/>
      <dgm:t>
        <a:bodyPr/>
        <a:lstStyle/>
        <a:p>
          <a:endParaRPr lang="es-ES"/>
        </a:p>
      </dgm:t>
    </dgm:pt>
    <dgm:pt modelId="{7E6A2BBE-DEEB-4ED3-AF89-99ED6234485E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s-ES" sz="1800"/>
            <a:t>Docentes </a:t>
          </a:r>
          <a:r>
            <a:rPr lang="es-ES" sz="1800">
              <a:sym typeface="Symbol" panose="05050102010706020507" pitchFamily="18" charset="2"/>
            </a:rPr>
            <a:t> Docentes</a:t>
          </a:r>
          <a:endParaRPr lang="es-ES" sz="1800"/>
        </a:p>
      </dgm:t>
    </dgm:pt>
    <dgm:pt modelId="{2729B21C-C452-43CF-9687-C8D58CB99BC5}" type="parTrans" cxnId="{B76C8DAF-5E70-4DBF-A201-08304FEC849A}">
      <dgm:prSet/>
      <dgm:spPr/>
      <dgm:t>
        <a:bodyPr/>
        <a:lstStyle/>
        <a:p>
          <a:endParaRPr lang="es-ES"/>
        </a:p>
      </dgm:t>
    </dgm:pt>
    <dgm:pt modelId="{13243994-67B3-4CBA-84E7-BD54FFBE7FB2}" type="sibTrans" cxnId="{B76C8DAF-5E70-4DBF-A201-08304FEC849A}">
      <dgm:prSet/>
      <dgm:spPr/>
      <dgm:t>
        <a:bodyPr/>
        <a:lstStyle/>
        <a:p>
          <a:endParaRPr lang="es-ES"/>
        </a:p>
      </dgm:t>
    </dgm:pt>
    <dgm:pt modelId="{B4A19DAB-B30A-438F-9DB1-34273B068C0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s-ES" sz="600"/>
        </a:p>
      </dgm:t>
    </dgm:pt>
    <dgm:pt modelId="{F0CE9EE0-A9A4-41FC-B950-566564E3D93D}" type="parTrans" cxnId="{FFBFA963-9525-4865-8330-BA3DB6BFABAE}">
      <dgm:prSet/>
      <dgm:spPr/>
      <dgm:t>
        <a:bodyPr/>
        <a:lstStyle/>
        <a:p>
          <a:endParaRPr lang="es-ES"/>
        </a:p>
      </dgm:t>
    </dgm:pt>
    <dgm:pt modelId="{F7A25DD6-6CD9-4D13-AEC0-ABDDDB54F1F6}" type="sibTrans" cxnId="{FFBFA963-9525-4865-8330-BA3DB6BFABAE}">
      <dgm:prSet/>
      <dgm:spPr/>
      <dgm:t>
        <a:bodyPr/>
        <a:lstStyle/>
        <a:p>
          <a:endParaRPr lang="es-ES"/>
        </a:p>
      </dgm:t>
    </dgm:pt>
    <dgm:pt modelId="{89751074-0E98-44F2-A47D-2F8CB9B2E11B}" type="pres">
      <dgm:prSet presAssocID="{225BEF5B-4C56-4ECD-8033-A34CFC17A4F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1B247E-FE3B-4CBB-8DC2-ECFD9AB0C1AB}" type="pres">
      <dgm:prSet presAssocID="{9BE8C8B8-C5F7-4EFE-A157-7F72787B4954}" presName="linNode" presStyleCnt="0"/>
      <dgm:spPr/>
    </dgm:pt>
    <dgm:pt modelId="{91470244-2C05-4728-9A62-9EB19C5C06D8}" type="pres">
      <dgm:prSet presAssocID="{9BE8C8B8-C5F7-4EFE-A157-7F72787B495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CE1A2-6B4D-4DCB-A760-7C61FD23CC8C}" type="pres">
      <dgm:prSet presAssocID="{9BE8C8B8-C5F7-4EFE-A157-7F72787B495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F10A0-18A7-49A6-A188-59281A3B2B67}" type="pres">
      <dgm:prSet presAssocID="{4A52D18F-F515-4083-9EFB-ECFCED5EA538}" presName="spacing" presStyleCnt="0"/>
      <dgm:spPr/>
    </dgm:pt>
    <dgm:pt modelId="{FDD6FFA7-003F-4223-98DF-89684E0A3D53}" type="pres">
      <dgm:prSet presAssocID="{2481C98D-DB0D-4A55-BBC1-A7F436E83E57}" presName="linNode" presStyleCnt="0"/>
      <dgm:spPr/>
    </dgm:pt>
    <dgm:pt modelId="{52221A4A-AB30-4ECB-81BB-07B776442C00}" type="pres">
      <dgm:prSet presAssocID="{2481C98D-DB0D-4A55-BBC1-A7F436E83E5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2B6CC-7A77-41FD-9BD7-EDEB37A61A06}" type="pres">
      <dgm:prSet presAssocID="{2481C98D-DB0D-4A55-BBC1-A7F436E83E5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F3EC8-87F6-40CE-A3E0-F21B098D35C3}" type="pres">
      <dgm:prSet presAssocID="{2462B10A-D7E0-4B11-A1FB-FF7751FAF30C}" presName="spacing" presStyleCnt="0"/>
      <dgm:spPr/>
    </dgm:pt>
    <dgm:pt modelId="{C63EA883-09AB-421A-A407-A39CEA52823B}" type="pres">
      <dgm:prSet presAssocID="{29E32C3B-E104-4FFA-98B1-D1EE7F516DA8}" presName="linNode" presStyleCnt="0"/>
      <dgm:spPr/>
    </dgm:pt>
    <dgm:pt modelId="{42C76F1F-B2B6-4BA3-A395-F26439D6B21D}" type="pres">
      <dgm:prSet presAssocID="{29E32C3B-E104-4FFA-98B1-D1EE7F516DA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36AEB5-D2B8-40AA-B095-A68028AA4D95}" type="pres">
      <dgm:prSet presAssocID="{29E32C3B-E104-4FFA-98B1-D1EE7F516DA8}" presName="childShp" presStyleLbl="bgAccFollowNode1" presStyleIdx="2" presStyleCnt="3" custLinFactNeighborY="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BFEC10-BAE9-4D57-8D1B-2EAB856C3343}" type="presOf" srcId="{39139DC3-2053-4BA7-936B-7940E79421AA}" destId="{B32CE1A2-6B4D-4DCB-A760-7C61FD23CC8C}" srcOrd="0" destOrd="1" presId="urn:microsoft.com/office/officeart/2005/8/layout/vList6"/>
    <dgm:cxn modelId="{ECA898EA-0BC4-498F-B688-ABB2E026028A}" srcId="{2481C98D-DB0D-4A55-BBC1-A7F436E83E57}" destId="{DD132ECA-E98D-4F6F-9CF1-8C2E7F0696EF}" srcOrd="0" destOrd="0" parTransId="{B353AA58-3CB6-4E5D-B8C1-5547BD546349}" sibTransId="{C3B89738-7DAB-4CAD-8B26-7692A7956B73}"/>
    <dgm:cxn modelId="{939ABCFE-C45F-4741-BA69-C8A3AAFCBEEB}" type="presOf" srcId="{B4A19DAB-B30A-438F-9DB1-34273B068C07}" destId="{E836AEB5-D2B8-40AA-B095-A68028AA4D95}" srcOrd="0" destOrd="0" presId="urn:microsoft.com/office/officeart/2005/8/layout/vList6"/>
    <dgm:cxn modelId="{1EF12732-575F-4183-8FF3-A8D52126EC26}" type="presOf" srcId="{D9F5BD56-A625-480F-A184-0638293430B5}" destId="{B32CE1A2-6B4D-4DCB-A760-7C61FD23CC8C}" srcOrd="0" destOrd="0" presId="urn:microsoft.com/office/officeart/2005/8/layout/vList6"/>
    <dgm:cxn modelId="{CFA4E2D5-992D-4AB8-A18C-722B55601B55}" srcId="{9BE8C8B8-C5F7-4EFE-A157-7F72787B4954}" destId="{D9F5BD56-A625-480F-A184-0638293430B5}" srcOrd="0" destOrd="0" parTransId="{0A450C93-9E13-4248-BF43-19195241ADFC}" sibTransId="{35FAF053-5C0C-4260-902C-5EBB0CF0F372}"/>
    <dgm:cxn modelId="{DBA6BCBB-6043-4D42-9558-4BC5A1A6F56E}" type="presOf" srcId="{9BE8C8B8-C5F7-4EFE-A157-7F72787B4954}" destId="{91470244-2C05-4728-9A62-9EB19C5C06D8}" srcOrd="0" destOrd="0" presId="urn:microsoft.com/office/officeart/2005/8/layout/vList6"/>
    <dgm:cxn modelId="{CAD34ACC-234D-4902-B34D-EB5E2E83CAE5}" srcId="{9BE8C8B8-C5F7-4EFE-A157-7F72787B4954}" destId="{914D3FD5-C33C-4DFC-BF70-7987C7AA3232}" srcOrd="2" destOrd="0" parTransId="{9852D51D-2668-46E0-BEBE-7C88A6570884}" sibTransId="{86177688-EC64-492F-AAD5-4102C34046FC}"/>
    <dgm:cxn modelId="{4E455237-6DAE-4685-A952-058CEA4A5EEC}" srcId="{225BEF5B-4C56-4ECD-8033-A34CFC17A4FA}" destId="{29E32C3B-E104-4FFA-98B1-D1EE7F516DA8}" srcOrd="2" destOrd="0" parTransId="{9091DE8A-8A1B-4496-9153-75B3031610C8}" sibTransId="{31D46FF9-5D2F-48EF-85CC-FE5BAE9A736D}"/>
    <dgm:cxn modelId="{89ED554E-F80A-4097-B9BC-9A7361BF30E0}" type="presOf" srcId="{E1468791-309B-4DD3-9CEF-D26A48956477}" destId="{2CD2B6CC-7A77-41FD-9BD7-EDEB37A61A06}" srcOrd="0" destOrd="1" presId="urn:microsoft.com/office/officeart/2005/8/layout/vList6"/>
    <dgm:cxn modelId="{B76C8DAF-5E70-4DBF-A201-08304FEC849A}" srcId="{29E32C3B-E104-4FFA-98B1-D1EE7F516DA8}" destId="{7E6A2BBE-DEEB-4ED3-AF89-99ED6234485E}" srcOrd="1" destOrd="0" parTransId="{2729B21C-C452-43CF-9687-C8D58CB99BC5}" sibTransId="{13243994-67B3-4CBA-84E7-BD54FFBE7FB2}"/>
    <dgm:cxn modelId="{CCCFD80B-9A1A-4C38-B226-77C9B5D6F359}" type="presOf" srcId="{225BEF5B-4C56-4ECD-8033-A34CFC17A4FA}" destId="{89751074-0E98-44F2-A47D-2F8CB9B2E11B}" srcOrd="0" destOrd="0" presId="urn:microsoft.com/office/officeart/2005/8/layout/vList6"/>
    <dgm:cxn modelId="{453C50C7-2400-4A87-BB9F-7AF3CB1781AE}" srcId="{9BE8C8B8-C5F7-4EFE-A157-7F72787B4954}" destId="{39139DC3-2053-4BA7-936B-7940E79421AA}" srcOrd="1" destOrd="0" parTransId="{0728F9B0-0380-466E-9B79-9E59F0ACF2A0}" sibTransId="{B2299FBD-9B3E-4F6D-B733-8C35B1E430B4}"/>
    <dgm:cxn modelId="{0244984D-DFE0-48DB-9D22-919661E1988B}" type="presOf" srcId="{29E32C3B-E104-4FFA-98B1-D1EE7F516DA8}" destId="{42C76F1F-B2B6-4BA3-A395-F26439D6B21D}" srcOrd="0" destOrd="0" presId="urn:microsoft.com/office/officeart/2005/8/layout/vList6"/>
    <dgm:cxn modelId="{7BF0EBDE-E5A4-4C16-A249-C7BB13B50725}" type="presOf" srcId="{E75B5BE4-484B-4BA5-B6EA-DC8A55D66246}" destId="{E836AEB5-D2B8-40AA-B095-A68028AA4D95}" srcOrd="0" destOrd="2" presId="urn:microsoft.com/office/officeart/2005/8/layout/vList6"/>
    <dgm:cxn modelId="{21F73BF0-96B8-4B30-9256-E00D47828A8C}" srcId="{29E32C3B-E104-4FFA-98B1-D1EE7F516DA8}" destId="{E75B5BE4-484B-4BA5-B6EA-DC8A55D66246}" srcOrd="2" destOrd="0" parTransId="{F5DD7064-DA27-4315-A12B-709EF97E313F}" sibTransId="{70B06A25-A7DB-47E7-B483-C8D8A54D04C4}"/>
    <dgm:cxn modelId="{89496EC2-AD1F-4EB0-9D16-EE6337DC61DB}" srcId="{2481C98D-DB0D-4A55-BBC1-A7F436E83E57}" destId="{E1468791-309B-4DD3-9CEF-D26A48956477}" srcOrd="1" destOrd="0" parTransId="{61AEDAED-F7CD-4799-9D50-9F3B2B06B7F5}" sibTransId="{F910202A-EB57-417E-8D0E-BFD146E454A9}"/>
    <dgm:cxn modelId="{78B28AAA-C374-41F8-ABED-F62B3F4BCF3C}" srcId="{225BEF5B-4C56-4ECD-8033-A34CFC17A4FA}" destId="{9BE8C8B8-C5F7-4EFE-A157-7F72787B4954}" srcOrd="0" destOrd="0" parTransId="{F5B123FF-B3D3-4065-ACBA-66DF00E9035C}" sibTransId="{4A52D18F-F515-4083-9EFB-ECFCED5EA538}"/>
    <dgm:cxn modelId="{FFBFA963-9525-4865-8330-BA3DB6BFABAE}" srcId="{29E32C3B-E104-4FFA-98B1-D1EE7F516DA8}" destId="{B4A19DAB-B30A-438F-9DB1-34273B068C07}" srcOrd="0" destOrd="0" parTransId="{F0CE9EE0-A9A4-41FC-B950-566564E3D93D}" sibTransId="{F7A25DD6-6CD9-4D13-AEC0-ABDDDB54F1F6}"/>
    <dgm:cxn modelId="{DE5DE1FD-186F-4743-8100-DFA95CC5635F}" type="presOf" srcId="{DD132ECA-E98D-4F6F-9CF1-8C2E7F0696EF}" destId="{2CD2B6CC-7A77-41FD-9BD7-EDEB37A61A06}" srcOrd="0" destOrd="0" presId="urn:microsoft.com/office/officeart/2005/8/layout/vList6"/>
    <dgm:cxn modelId="{AB71E901-B716-4A71-BCEE-8DC3EA96EA8C}" srcId="{2481C98D-DB0D-4A55-BBC1-A7F436E83E57}" destId="{CD903087-58AA-44E6-A389-629B754F166A}" srcOrd="2" destOrd="0" parTransId="{EF3EF7A7-44D6-47BA-8975-E78DC125C681}" sibTransId="{E0B4E770-0E1D-4BE5-BFFF-4D406D6A3694}"/>
    <dgm:cxn modelId="{E2A959E6-8CE1-4ADB-B2D1-013A66D1703C}" type="presOf" srcId="{CD903087-58AA-44E6-A389-629B754F166A}" destId="{2CD2B6CC-7A77-41FD-9BD7-EDEB37A61A06}" srcOrd="0" destOrd="2" presId="urn:microsoft.com/office/officeart/2005/8/layout/vList6"/>
    <dgm:cxn modelId="{8BA11A00-370D-4353-B24B-F771EABDD1C4}" type="presOf" srcId="{7E6A2BBE-DEEB-4ED3-AF89-99ED6234485E}" destId="{E836AEB5-D2B8-40AA-B095-A68028AA4D95}" srcOrd="0" destOrd="1" presId="urn:microsoft.com/office/officeart/2005/8/layout/vList6"/>
    <dgm:cxn modelId="{91F3F014-456C-4EAF-B7AA-435BDE51FFFE}" type="presOf" srcId="{2481C98D-DB0D-4A55-BBC1-A7F436E83E57}" destId="{52221A4A-AB30-4ECB-81BB-07B776442C00}" srcOrd="0" destOrd="0" presId="urn:microsoft.com/office/officeart/2005/8/layout/vList6"/>
    <dgm:cxn modelId="{635831EA-2C78-4BD3-94BC-13A29F28B600}" type="presOf" srcId="{914D3FD5-C33C-4DFC-BF70-7987C7AA3232}" destId="{B32CE1A2-6B4D-4DCB-A760-7C61FD23CC8C}" srcOrd="0" destOrd="2" presId="urn:microsoft.com/office/officeart/2005/8/layout/vList6"/>
    <dgm:cxn modelId="{1E3C8C14-FE21-40B1-8AF4-B7B8494889E1}" srcId="{225BEF5B-4C56-4ECD-8033-A34CFC17A4FA}" destId="{2481C98D-DB0D-4A55-BBC1-A7F436E83E57}" srcOrd="1" destOrd="0" parTransId="{F00C7A99-A3C2-407D-BD3A-8C724A186C1F}" sibTransId="{2462B10A-D7E0-4B11-A1FB-FF7751FAF30C}"/>
    <dgm:cxn modelId="{4F7B1793-2065-4C2F-83E3-1BC700F3DBC6}" type="presParOf" srcId="{89751074-0E98-44F2-A47D-2F8CB9B2E11B}" destId="{F51B247E-FE3B-4CBB-8DC2-ECFD9AB0C1AB}" srcOrd="0" destOrd="0" presId="urn:microsoft.com/office/officeart/2005/8/layout/vList6"/>
    <dgm:cxn modelId="{C43B6852-7236-439D-9AB6-1780E1F64145}" type="presParOf" srcId="{F51B247E-FE3B-4CBB-8DC2-ECFD9AB0C1AB}" destId="{91470244-2C05-4728-9A62-9EB19C5C06D8}" srcOrd="0" destOrd="0" presId="urn:microsoft.com/office/officeart/2005/8/layout/vList6"/>
    <dgm:cxn modelId="{6F6063B0-3317-479D-9FEE-008090E6B162}" type="presParOf" srcId="{F51B247E-FE3B-4CBB-8DC2-ECFD9AB0C1AB}" destId="{B32CE1A2-6B4D-4DCB-A760-7C61FD23CC8C}" srcOrd="1" destOrd="0" presId="urn:microsoft.com/office/officeart/2005/8/layout/vList6"/>
    <dgm:cxn modelId="{E8AE9303-89AE-49B9-A43B-504288327368}" type="presParOf" srcId="{89751074-0E98-44F2-A47D-2F8CB9B2E11B}" destId="{026F10A0-18A7-49A6-A188-59281A3B2B67}" srcOrd="1" destOrd="0" presId="urn:microsoft.com/office/officeart/2005/8/layout/vList6"/>
    <dgm:cxn modelId="{4A6EC4C6-9454-4100-8AF8-14AFD4A538EC}" type="presParOf" srcId="{89751074-0E98-44F2-A47D-2F8CB9B2E11B}" destId="{FDD6FFA7-003F-4223-98DF-89684E0A3D53}" srcOrd="2" destOrd="0" presId="urn:microsoft.com/office/officeart/2005/8/layout/vList6"/>
    <dgm:cxn modelId="{B689A51A-4312-4898-9811-DF141708917D}" type="presParOf" srcId="{FDD6FFA7-003F-4223-98DF-89684E0A3D53}" destId="{52221A4A-AB30-4ECB-81BB-07B776442C00}" srcOrd="0" destOrd="0" presId="urn:microsoft.com/office/officeart/2005/8/layout/vList6"/>
    <dgm:cxn modelId="{41385047-20A0-495F-A413-E1DEA546E4FA}" type="presParOf" srcId="{FDD6FFA7-003F-4223-98DF-89684E0A3D53}" destId="{2CD2B6CC-7A77-41FD-9BD7-EDEB37A61A06}" srcOrd="1" destOrd="0" presId="urn:microsoft.com/office/officeart/2005/8/layout/vList6"/>
    <dgm:cxn modelId="{09FC258F-F169-438E-940F-1C04D1871CC8}" type="presParOf" srcId="{89751074-0E98-44F2-A47D-2F8CB9B2E11B}" destId="{B03F3EC8-87F6-40CE-A3E0-F21B098D35C3}" srcOrd="3" destOrd="0" presId="urn:microsoft.com/office/officeart/2005/8/layout/vList6"/>
    <dgm:cxn modelId="{6E3A1115-98AA-4567-8C59-1BA96134403F}" type="presParOf" srcId="{89751074-0E98-44F2-A47D-2F8CB9B2E11B}" destId="{C63EA883-09AB-421A-A407-A39CEA52823B}" srcOrd="4" destOrd="0" presId="urn:microsoft.com/office/officeart/2005/8/layout/vList6"/>
    <dgm:cxn modelId="{55168902-C658-4E9D-9575-5A70425A3E00}" type="presParOf" srcId="{C63EA883-09AB-421A-A407-A39CEA52823B}" destId="{42C76F1F-B2B6-4BA3-A395-F26439D6B21D}" srcOrd="0" destOrd="0" presId="urn:microsoft.com/office/officeart/2005/8/layout/vList6"/>
    <dgm:cxn modelId="{E045CBFF-4E8D-4708-A83D-F9B2BAADF554}" type="presParOf" srcId="{C63EA883-09AB-421A-A407-A39CEA52823B}" destId="{E836AEB5-D2B8-40AA-B095-A68028AA4D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38B14-88B6-43D4-8F7C-46820D53DA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ES"/>
        </a:p>
      </dgm:t>
    </dgm:pt>
    <dgm:pt modelId="{75840E5F-95AE-43D8-BF1F-9AC1A225FA52}">
      <dgm:prSet phldrT="[Texto]" phldr="1"/>
      <dgm:spPr/>
      <dgm:t>
        <a:bodyPr/>
        <a:lstStyle/>
        <a:p>
          <a:endParaRPr lang="es-ES"/>
        </a:p>
      </dgm:t>
    </dgm:pt>
    <dgm:pt modelId="{7B39310F-D586-403E-B6D3-F47A6776FC63}" type="parTrans" cxnId="{F894506F-9308-488F-83AA-98D410B38BAB}">
      <dgm:prSet/>
      <dgm:spPr/>
      <dgm:t>
        <a:bodyPr/>
        <a:lstStyle/>
        <a:p>
          <a:endParaRPr lang="es-ES"/>
        </a:p>
      </dgm:t>
    </dgm:pt>
    <dgm:pt modelId="{51500BAC-1196-4A02-9028-19ADCE716FEB}" type="sibTrans" cxnId="{F894506F-9308-488F-83AA-98D410B38BAB}">
      <dgm:prSet/>
      <dgm:spPr/>
      <dgm:t>
        <a:bodyPr/>
        <a:lstStyle/>
        <a:p>
          <a:endParaRPr lang="es-ES"/>
        </a:p>
      </dgm:t>
    </dgm:pt>
    <dgm:pt modelId="{72655171-01C5-43B5-B107-29243054A140}">
      <dgm:prSet phldrT="[Texto]" phldr="1"/>
      <dgm:spPr/>
      <dgm:t>
        <a:bodyPr/>
        <a:lstStyle/>
        <a:p>
          <a:endParaRPr lang="es-ES"/>
        </a:p>
      </dgm:t>
    </dgm:pt>
    <dgm:pt modelId="{A5D28DD6-0314-4AF5-B147-65F80B55A889}" type="parTrans" cxnId="{EDF7D0DC-0675-4060-A2F6-D9FBDE8B827D}">
      <dgm:prSet/>
      <dgm:spPr/>
      <dgm:t>
        <a:bodyPr/>
        <a:lstStyle/>
        <a:p>
          <a:endParaRPr lang="es-ES"/>
        </a:p>
      </dgm:t>
    </dgm:pt>
    <dgm:pt modelId="{9E1EA224-3A6D-4E6A-BDF6-6C4F82E6D70F}" type="sibTrans" cxnId="{EDF7D0DC-0675-4060-A2F6-D9FBDE8B827D}">
      <dgm:prSet/>
      <dgm:spPr/>
      <dgm:t>
        <a:bodyPr/>
        <a:lstStyle/>
        <a:p>
          <a:endParaRPr lang="es-ES"/>
        </a:p>
      </dgm:t>
    </dgm:pt>
    <dgm:pt modelId="{F9A2E3FD-43EE-48E6-AA46-D94AB97F059C}">
      <dgm:prSet phldrT="[Texto]" phldr="1"/>
      <dgm:spPr/>
      <dgm:t>
        <a:bodyPr/>
        <a:lstStyle/>
        <a:p>
          <a:endParaRPr lang="es-ES"/>
        </a:p>
      </dgm:t>
    </dgm:pt>
    <dgm:pt modelId="{647DAD33-66D8-49CA-B8D6-38D41FC336E9}" type="parTrans" cxnId="{E5AB43E2-0BA4-43CC-B88B-8DFE4C170CEC}">
      <dgm:prSet/>
      <dgm:spPr/>
      <dgm:t>
        <a:bodyPr/>
        <a:lstStyle/>
        <a:p>
          <a:endParaRPr lang="es-ES"/>
        </a:p>
      </dgm:t>
    </dgm:pt>
    <dgm:pt modelId="{CA4F1BFA-A32B-4182-9CAA-B9117FD9FE81}" type="sibTrans" cxnId="{E5AB43E2-0BA4-43CC-B88B-8DFE4C170CEC}">
      <dgm:prSet/>
      <dgm:spPr/>
      <dgm:t>
        <a:bodyPr/>
        <a:lstStyle/>
        <a:p>
          <a:endParaRPr lang="es-ES"/>
        </a:p>
      </dgm:t>
    </dgm:pt>
    <dgm:pt modelId="{25361454-225C-4097-9A19-785B8A4B24CB}">
      <dgm:prSet phldrT="[Texto]" phldr="1"/>
      <dgm:spPr/>
      <dgm:t>
        <a:bodyPr/>
        <a:lstStyle/>
        <a:p>
          <a:endParaRPr lang="es-ES"/>
        </a:p>
      </dgm:t>
    </dgm:pt>
    <dgm:pt modelId="{9C7BC84A-473B-4C3B-83F8-394012A2E634}" type="parTrans" cxnId="{BB869654-AF2C-4C80-9945-FD3723BEAF92}">
      <dgm:prSet/>
      <dgm:spPr/>
      <dgm:t>
        <a:bodyPr/>
        <a:lstStyle/>
        <a:p>
          <a:endParaRPr lang="es-ES"/>
        </a:p>
      </dgm:t>
    </dgm:pt>
    <dgm:pt modelId="{539675A7-16B3-4186-B3C6-F6A4298D9CBD}" type="sibTrans" cxnId="{BB869654-AF2C-4C80-9945-FD3723BEAF92}">
      <dgm:prSet/>
      <dgm:spPr/>
      <dgm:t>
        <a:bodyPr/>
        <a:lstStyle/>
        <a:p>
          <a:endParaRPr lang="es-ES"/>
        </a:p>
      </dgm:t>
    </dgm:pt>
    <dgm:pt modelId="{CBBC5B56-73B5-4E59-B511-E0C996881EDA}" type="pres">
      <dgm:prSet presAssocID="{01938B14-88B6-43D4-8F7C-46820D53D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9D816C-FE64-4C2B-ACFE-A50648BB03AE}" type="pres">
      <dgm:prSet presAssocID="{75840E5F-95AE-43D8-BF1F-9AC1A225FA52}" presName="hierRoot1" presStyleCnt="0">
        <dgm:presLayoutVars>
          <dgm:hierBranch val="init"/>
        </dgm:presLayoutVars>
      </dgm:prSet>
      <dgm:spPr/>
    </dgm:pt>
    <dgm:pt modelId="{3426B561-4AD7-453D-9CEC-D8D7A1365549}" type="pres">
      <dgm:prSet presAssocID="{75840E5F-95AE-43D8-BF1F-9AC1A225FA52}" presName="rootComposite1" presStyleCnt="0"/>
      <dgm:spPr/>
    </dgm:pt>
    <dgm:pt modelId="{BA05F8C3-7A32-4444-991E-2AF08F44ECAC}" type="pres">
      <dgm:prSet presAssocID="{75840E5F-95AE-43D8-BF1F-9AC1A225FA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0B815A-1FFD-42C7-AB4C-696366AF393D}" type="pres">
      <dgm:prSet presAssocID="{75840E5F-95AE-43D8-BF1F-9AC1A225FA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53D3143-79B4-48E8-9C5D-2FC5851E07A5}" type="pres">
      <dgm:prSet presAssocID="{75840E5F-95AE-43D8-BF1F-9AC1A225FA52}" presName="hierChild2" presStyleCnt="0"/>
      <dgm:spPr/>
    </dgm:pt>
    <dgm:pt modelId="{D8A2F51C-9A84-4AA5-A511-3483A29FC067}" type="pres">
      <dgm:prSet presAssocID="{A5D28DD6-0314-4AF5-B147-65F80B55A88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D2B2041-1A2B-42FB-90A7-0F4FC13796DB}" type="pres">
      <dgm:prSet presAssocID="{72655171-01C5-43B5-B107-29243054A140}" presName="hierRoot2" presStyleCnt="0">
        <dgm:presLayoutVars>
          <dgm:hierBranch val="init"/>
        </dgm:presLayoutVars>
      </dgm:prSet>
      <dgm:spPr/>
    </dgm:pt>
    <dgm:pt modelId="{59A407A6-C6C6-4C3E-B82C-C633B5EB8345}" type="pres">
      <dgm:prSet presAssocID="{72655171-01C5-43B5-B107-29243054A140}" presName="rootComposite" presStyleCnt="0"/>
      <dgm:spPr/>
    </dgm:pt>
    <dgm:pt modelId="{87B15C6E-96F8-462B-93B8-E1511945E303}" type="pres">
      <dgm:prSet presAssocID="{72655171-01C5-43B5-B107-29243054A14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E67046-6C4C-4965-B72E-7EC439157D64}" type="pres">
      <dgm:prSet presAssocID="{72655171-01C5-43B5-B107-29243054A140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1F3AA5-2887-4599-AF9F-5EBB5BB9BA9A}" type="pres">
      <dgm:prSet presAssocID="{72655171-01C5-43B5-B107-29243054A140}" presName="hierChild4" presStyleCnt="0"/>
      <dgm:spPr/>
    </dgm:pt>
    <dgm:pt modelId="{92F3433A-3ACB-42C9-BE32-D79E73A07708}" type="pres">
      <dgm:prSet presAssocID="{72655171-01C5-43B5-B107-29243054A140}" presName="hierChild5" presStyleCnt="0"/>
      <dgm:spPr/>
    </dgm:pt>
    <dgm:pt modelId="{7D227190-6178-448F-B169-E3E5BE3255F7}" type="pres">
      <dgm:prSet presAssocID="{647DAD33-66D8-49CA-B8D6-38D41FC336E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519AA986-FEBB-4304-8A78-251A6BA3E13C}" type="pres">
      <dgm:prSet presAssocID="{F9A2E3FD-43EE-48E6-AA46-D94AB97F059C}" presName="hierRoot2" presStyleCnt="0">
        <dgm:presLayoutVars>
          <dgm:hierBranch val="init"/>
        </dgm:presLayoutVars>
      </dgm:prSet>
      <dgm:spPr/>
    </dgm:pt>
    <dgm:pt modelId="{3427A11A-6B9E-403A-A4FD-00B30D272BA2}" type="pres">
      <dgm:prSet presAssocID="{F9A2E3FD-43EE-48E6-AA46-D94AB97F059C}" presName="rootComposite" presStyleCnt="0"/>
      <dgm:spPr/>
    </dgm:pt>
    <dgm:pt modelId="{F7BAC620-09B2-4568-A828-C8F75C302133}" type="pres">
      <dgm:prSet presAssocID="{F9A2E3FD-43EE-48E6-AA46-D94AB97F059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980EE8-A9E3-4514-9CCF-0B50786C3C7D}" type="pres">
      <dgm:prSet presAssocID="{F9A2E3FD-43EE-48E6-AA46-D94AB97F05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79FCD90-A95D-49A0-84ED-C909770C1FEA}" type="pres">
      <dgm:prSet presAssocID="{F9A2E3FD-43EE-48E6-AA46-D94AB97F059C}" presName="hierChild4" presStyleCnt="0"/>
      <dgm:spPr/>
    </dgm:pt>
    <dgm:pt modelId="{9023148F-1B4B-423E-8CBC-746A9345C73C}" type="pres">
      <dgm:prSet presAssocID="{F9A2E3FD-43EE-48E6-AA46-D94AB97F059C}" presName="hierChild5" presStyleCnt="0"/>
      <dgm:spPr/>
    </dgm:pt>
    <dgm:pt modelId="{DAD4AB91-2E0A-4FBD-A4F9-D2DC0EED1439}" type="pres">
      <dgm:prSet presAssocID="{9C7BC84A-473B-4C3B-83F8-394012A2E63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F5C1429-89D4-476A-AD46-BBDFC8A53A02}" type="pres">
      <dgm:prSet presAssocID="{25361454-225C-4097-9A19-785B8A4B24CB}" presName="hierRoot2" presStyleCnt="0">
        <dgm:presLayoutVars>
          <dgm:hierBranch val="init"/>
        </dgm:presLayoutVars>
      </dgm:prSet>
      <dgm:spPr/>
    </dgm:pt>
    <dgm:pt modelId="{26C65F9C-5AAA-4077-B947-E3B98471CE0C}" type="pres">
      <dgm:prSet presAssocID="{25361454-225C-4097-9A19-785B8A4B24CB}" presName="rootComposite" presStyleCnt="0"/>
      <dgm:spPr/>
    </dgm:pt>
    <dgm:pt modelId="{6168431A-329C-4339-9909-4E44935FAFA7}" type="pres">
      <dgm:prSet presAssocID="{25361454-225C-4097-9A19-785B8A4B24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4B7EB-2DE1-4E03-B97B-112B34FC4D15}" type="pres">
      <dgm:prSet presAssocID="{25361454-225C-4097-9A19-785B8A4B24CB}" presName="rootConnector" presStyleLbl="node2" presStyleIdx="2" presStyleCnt="3"/>
      <dgm:spPr/>
      <dgm:t>
        <a:bodyPr/>
        <a:lstStyle/>
        <a:p>
          <a:endParaRPr lang="es-ES"/>
        </a:p>
      </dgm:t>
    </dgm:pt>
    <dgm:pt modelId="{0CFAB681-BF79-409C-8154-4AB5F01FA035}" type="pres">
      <dgm:prSet presAssocID="{25361454-225C-4097-9A19-785B8A4B24CB}" presName="hierChild4" presStyleCnt="0"/>
      <dgm:spPr/>
    </dgm:pt>
    <dgm:pt modelId="{C21D5328-CDE5-4E11-872D-2BE8B8F1E234}" type="pres">
      <dgm:prSet presAssocID="{25361454-225C-4097-9A19-785B8A4B24CB}" presName="hierChild5" presStyleCnt="0"/>
      <dgm:spPr/>
    </dgm:pt>
    <dgm:pt modelId="{DAAF0628-F38C-429E-A039-998F9C71A98A}" type="pres">
      <dgm:prSet presAssocID="{75840E5F-95AE-43D8-BF1F-9AC1A225FA52}" presName="hierChild3" presStyleCnt="0"/>
      <dgm:spPr/>
    </dgm:pt>
  </dgm:ptLst>
  <dgm:cxnLst>
    <dgm:cxn modelId="{980135F7-45DD-4ECF-AD79-8F7A97FFC42D}" type="presOf" srcId="{75840E5F-95AE-43D8-BF1F-9AC1A225FA52}" destId="{920B815A-1FFD-42C7-AB4C-696366AF393D}" srcOrd="1" destOrd="0" presId="urn:microsoft.com/office/officeart/2005/8/layout/orgChart1"/>
    <dgm:cxn modelId="{9B054675-0CCA-4048-9B1F-BEF261E16EC9}" type="presOf" srcId="{F9A2E3FD-43EE-48E6-AA46-D94AB97F059C}" destId="{F7BAC620-09B2-4568-A828-C8F75C302133}" srcOrd="0" destOrd="0" presId="urn:microsoft.com/office/officeart/2005/8/layout/orgChart1"/>
    <dgm:cxn modelId="{5ABD4F57-682A-439F-968B-B6F3907E7159}" type="presOf" srcId="{01938B14-88B6-43D4-8F7C-46820D53DAE6}" destId="{CBBC5B56-73B5-4E59-B511-E0C996881EDA}" srcOrd="0" destOrd="0" presId="urn:microsoft.com/office/officeart/2005/8/layout/orgChart1"/>
    <dgm:cxn modelId="{8B35AAAE-65A6-4CB8-A903-D8BD173231D1}" type="presOf" srcId="{25361454-225C-4097-9A19-785B8A4B24CB}" destId="{A234B7EB-2DE1-4E03-B97B-112B34FC4D15}" srcOrd="1" destOrd="0" presId="urn:microsoft.com/office/officeart/2005/8/layout/orgChart1"/>
    <dgm:cxn modelId="{EC0A609F-B516-4272-8D5D-C1351B9000C8}" type="presOf" srcId="{72655171-01C5-43B5-B107-29243054A140}" destId="{F9E67046-6C4C-4965-B72E-7EC439157D64}" srcOrd="1" destOrd="0" presId="urn:microsoft.com/office/officeart/2005/8/layout/orgChart1"/>
    <dgm:cxn modelId="{EDF7D0DC-0675-4060-A2F6-D9FBDE8B827D}" srcId="{75840E5F-95AE-43D8-BF1F-9AC1A225FA52}" destId="{72655171-01C5-43B5-B107-29243054A140}" srcOrd="0" destOrd="0" parTransId="{A5D28DD6-0314-4AF5-B147-65F80B55A889}" sibTransId="{9E1EA224-3A6D-4E6A-BDF6-6C4F82E6D70F}"/>
    <dgm:cxn modelId="{55B6D02A-2650-4AEF-A283-23B7EC2F9022}" type="presOf" srcId="{75840E5F-95AE-43D8-BF1F-9AC1A225FA52}" destId="{BA05F8C3-7A32-4444-991E-2AF08F44ECAC}" srcOrd="0" destOrd="0" presId="urn:microsoft.com/office/officeart/2005/8/layout/orgChart1"/>
    <dgm:cxn modelId="{E5AB43E2-0BA4-43CC-B88B-8DFE4C170CEC}" srcId="{75840E5F-95AE-43D8-BF1F-9AC1A225FA52}" destId="{F9A2E3FD-43EE-48E6-AA46-D94AB97F059C}" srcOrd="1" destOrd="0" parTransId="{647DAD33-66D8-49CA-B8D6-38D41FC336E9}" sibTransId="{CA4F1BFA-A32B-4182-9CAA-B9117FD9FE81}"/>
    <dgm:cxn modelId="{9764558B-CA94-40E4-9DEC-6A2184E4ACD2}" type="presOf" srcId="{72655171-01C5-43B5-B107-29243054A140}" destId="{87B15C6E-96F8-462B-93B8-E1511945E303}" srcOrd="0" destOrd="0" presId="urn:microsoft.com/office/officeart/2005/8/layout/orgChart1"/>
    <dgm:cxn modelId="{F894506F-9308-488F-83AA-98D410B38BAB}" srcId="{01938B14-88B6-43D4-8F7C-46820D53DAE6}" destId="{75840E5F-95AE-43D8-BF1F-9AC1A225FA52}" srcOrd="0" destOrd="0" parTransId="{7B39310F-D586-403E-B6D3-F47A6776FC63}" sibTransId="{51500BAC-1196-4A02-9028-19ADCE716FEB}"/>
    <dgm:cxn modelId="{463EF3B2-2CCA-406C-8086-8C4D11992DF6}" type="presOf" srcId="{9C7BC84A-473B-4C3B-83F8-394012A2E634}" destId="{DAD4AB91-2E0A-4FBD-A4F9-D2DC0EED1439}" srcOrd="0" destOrd="0" presId="urn:microsoft.com/office/officeart/2005/8/layout/orgChart1"/>
    <dgm:cxn modelId="{8F9E5311-2C55-4772-B6CF-B0CD696F4FEB}" type="presOf" srcId="{647DAD33-66D8-49CA-B8D6-38D41FC336E9}" destId="{7D227190-6178-448F-B169-E3E5BE3255F7}" srcOrd="0" destOrd="0" presId="urn:microsoft.com/office/officeart/2005/8/layout/orgChart1"/>
    <dgm:cxn modelId="{BB869654-AF2C-4C80-9945-FD3723BEAF92}" srcId="{75840E5F-95AE-43D8-BF1F-9AC1A225FA52}" destId="{25361454-225C-4097-9A19-785B8A4B24CB}" srcOrd="2" destOrd="0" parTransId="{9C7BC84A-473B-4C3B-83F8-394012A2E634}" sibTransId="{539675A7-16B3-4186-B3C6-F6A4298D9CBD}"/>
    <dgm:cxn modelId="{D75F74B8-A934-410A-BF29-6AF832413E60}" type="presOf" srcId="{25361454-225C-4097-9A19-785B8A4B24CB}" destId="{6168431A-329C-4339-9909-4E44935FAFA7}" srcOrd="0" destOrd="0" presId="urn:microsoft.com/office/officeart/2005/8/layout/orgChart1"/>
    <dgm:cxn modelId="{60C4F1F1-6574-4AF3-8B59-08870A66C152}" type="presOf" srcId="{F9A2E3FD-43EE-48E6-AA46-D94AB97F059C}" destId="{38980EE8-A9E3-4514-9CCF-0B50786C3C7D}" srcOrd="1" destOrd="0" presId="urn:microsoft.com/office/officeart/2005/8/layout/orgChart1"/>
    <dgm:cxn modelId="{23F4E96B-594D-48E0-A8F7-2D036B42A039}" type="presOf" srcId="{A5D28DD6-0314-4AF5-B147-65F80B55A889}" destId="{D8A2F51C-9A84-4AA5-A511-3483A29FC067}" srcOrd="0" destOrd="0" presId="urn:microsoft.com/office/officeart/2005/8/layout/orgChart1"/>
    <dgm:cxn modelId="{6AD4E4C1-87DA-465A-85DE-14AEF531D43C}" type="presParOf" srcId="{CBBC5B56-73B5-4E59-B511-E0C996881EDA}" destId="{BA9D816C-FE64-4C2B-ACFE-A50648BB03AE}" srcOrd="0" destOrd="0" presId="urn:microsoft.com/office/officeart/2005/8/layout/orgChart1"/>
    <dgm:cxn modelId="{12411D70-A753-4656-875C-DEE405E9AC71}" type="presParOf" srcId="{BA9D816C-FE64-4C2B-ACFE-A50648BB03AE}" destId="{3426B561-4AD7-453D-9CEC-D8D7A1365549}" srcOrd="0" destOrd="0" presId="urn:microsoft.com/office/officeart/2005/8/layout/orgChart1"/>
    <dgm:cxn modelId="{4FFEE2BB-5396-4CB9-859B-23EDF79C5B91}" type="presParOf" srcId="{3426B561-4AD7-453D-9CEC-D8D7A1365549}" destId="{BA05F8C3-7A32-4444-991E-2AF08F44ECAC}" srcOrd="0" destOrd="0" presId="urn:microsoft.com/office/officeart/2005/8/layout/orgChart1"/>
    <dgm:cxn modelId="{B98B9B62-B2CC-4336-9A55-5B6D69053F0C}" type="presParOf" srcId="{3426B561-4AD7-453D-9CEC-D8D7A1365549}" destId="{920B815A-1FFD-42C7-AB4C-696366AF393D}" srcOrd="1" destOrd="0" presId="urn:microsoft.com/office/officeart/2005/8/layout/orgChart1"/>
    <dgm:cxn modelId="{02FA650E-7E74-454A-A887-3B0385EC0F21}" type="presParOf" srcId="{BA9D816C-FE64-4C2B-ACFE-A50648BB03AE}" destId="{C53D3143-79B4-48E8-9C5D-2FC5851E07A5}" srcOrd="1" destOrd="0" presId="urn:microsoft.com/office/officeart/2005/8/layout/orgChart1"/>
    <dgm:cxn modelId="{483C1B6D-ED6F-4EE0-82A1-D370B98DD71F}" type="presParOf" srcId="{C53D3143-79B4-48E8-9C5D-2FC5851E07A5}" destId="{D8A2F51C-9A84-4AA5-A511-3483A29FC067}" srcOrd="0" destOrd="0" presId="urn:microsoft.com/office/officeart/2005/8/layout/orgChart1"/>
    <dgm:cxn modelId="{2CF61965-1906-49A3-A0A0-4303DF0117B0}" type="presParOf" srcId="{C53D3143-79B4-48E8-9C5D-2FC5851E07A5}" destId="{0D2B2041-1A2B-42FB-90A7-0F4FC13796DB}" srcOrd="1" destOrd="0" presId="urn:microsoft.com/office/officeart/2005/8/layout/orgChart1"/>
    <dgm:cxn modelId="{357C264B-5955-4F9D-A38C-4CE0D6172D17}" type="presParOf" srcId="{0D2B2041-1A2B-42FB-90A7-0F4FC13796DB}" destId="{59A407A6-C6C6-4C3E-B82C-C633B5EB8345}" srcOrd="0" destOrd="0" presId="urn:microsoft.com/office/officeart/2005/8/layout/orgChart1"/>
    <dgm:cxn modelId="{42C6FEB3-DC82-4A89-B19C-D7DA279A285D}" type="presParOf" srcId="{59A407A6-C6C6-4C3E-B82C-C633B5EB8345}" destId="{87B15C6E-96F8-462B-93B8-E1511945E303}" srcOrd="0" destOrd="0" presId="urn:microsoft.com/office/officeart/2005/8/layout/orgChart1"/>
    <dgm:cxn modelId="{DAC0D4AF-D6A0-4F9A-9DA3-035C38D9E1C0}" type="presParOf" srcId="{59A407A6-C6C6-4C3E-B82C-C633B5EB8345}" destId="{F9E67046-6C4C-4965-B72E-7EC439157D64}" srcOrd="1" destOrd="0" presId="urn:microsoft.com/office/officeart/2005/8/layout/orgChart1"/>
    <dgm:cxn modelId="{4070DA21-2556-43CB-9F91-DDEA48060C41}" type="presParOf" srcId="{0D2B2041-1A2B-42FB-90A7-0F4FC13796DB}" destId="{F31F3AA5-2887-4599-AF9F-5EBB5BB9BA9A}" srcOrd="1" destOrd="0" presId="urn:microsoft.com/office/officeart/2005/8/layout/orgChart1"/>
    <dgm:cxn modelId="{49039BBC-1FCF-4C7A-AA4F-D0C8F2C33E55}" type="presParOf" srcId="{0D2B2041-1A2B-42FB-90A7-0F4FC13796DB}" destId="{92F3433A-3ACB-42C9-BE32-D79E73A07708}" srcOrd="2" destOrd="0" presId="urn:microsoft.com/office/officeart/2005/8/layout/orgChart1"/>
    <dgm:cxn modelId="{F6F9B3AA-4806-4CBD-B0A4-F16B16D05197}" type="presParOf" srcId="{C53D3143-79B4-48E8-9C5D-2FC5851E07A5}" destId="{7D227190-6178-448F-B169-E3E5BE3255F7}" srcOrd="2" destOrd="0" presId="urn:microsoft.com/office/officeart/2005/8/layout/orgChart1"/>
    <dgm:cxn modelId="{8EA33C0D-AC97-4A50-B5C0-2A1287939AC4}" type="presParOf" srcId="{C53D3143-79B4-48E8-9C5D-2FC5851E07A5}" destId="{519AA986-FEBB-4304-8A78-251A6BA3E13C}" srcOrd="3" destOrd="0" presId="urn:microsoft.com/office/officeart/2005/8/layout/orgChart1"/>
    <dgm:cxn modelId="{562C5B82-1C34-4360-ADEE-F6D5981D3F57}" type="presParOf" srcId="{519AA986-FEBB-4304-8A78-251A6BA3E13C}" destId="{3427A11A-6B9E-403A-A4FD-00B30D272BA2}" srcOrd="0" destOrd="0" presId="urn:microsoft.com/office/officeart/2005/8/layout/orgChart1"/>
    <dgm:cxn modelId="{9942539D-CE1F-4FB6-9345-A01575760A2E}" type="presParOf" srcId="{3427A11A-6B9E-403A-A4FD-00B30D272BA2}" destId="{F7BAC620-09B2-4568-A828-C8F75C302133}" srcOrd="0" destOrd="0" presId="urn:microsoft.com/office/officeart/2005/8/layout/orgChart1"/>
    <dgm:cxn modelId="{2699F810-6EA8-4A1F-9AB9-FFA471AF8DAD}" type="presParOf" srcId="{3427A11A-6B9E-403A-A4FD-00B30D272BA2}" destId="{38980EE8-A9E3-4514-9CCF-0B50786C3C7D}" srcOrd="1" destOrd="0" presId="urn:microsoft.com/office/officeart/2005/8/layout/orgChart1"/>
    <dgm:cxn modelId="{AF67662A-6632-4867-8D27-8EA0EEE287F6}" type="presParOf" srcId="{519AA986-FEBB-4304-8A78-251A6BA3E13C}" destId="{C79FCD90-A95D-49A0-84ED-C909770C1FEA}" srcOrd="1" destOrd="0" presId="urn:microsoft.com/office/officeart/2005/8/layout/orgChart1"/>
    <dgm:cxn modelId="{7F384F90-1E6D-4DC7-96A8-E0E9D754C80B}" type="presParOf" srcId="{519AA986-FEBB-4304-8A78-251A6BA3E13C}" destId="{9023148F-1B4B-423E-8CBC-746A9345C73C}" srcOrd="2" destOrd="0" presId="urn:microsoft.com/office/officeart/2005/8/layout/orgChart1"/>
    <dgm:cxn modelId="{D3B62DEC-7581-46BA-8159-B6260B397C12}" type="presParOf" srcId="{C53D3143-79B4-48E8-9C5D-2FC5851E07A5}" destId="{DAD4AB91-2E0A-4FBD-A4F9-D2DC0EED1439}" srcOrd="4" destOrd="0" presId="urn:microsoft.com/office/officeart/2005/8/layout/orgChart1"/>
    <dgm:cxn modelId="{1964222F-10F0-4461-B1BC-91A315C456CB}" type="presParOf" srcId="{C53D3143-79B4-48E8-9C5D-2FC5851E07A5}" destId="{CF5C1429-89D4-476A-AD46-BBDFC8A53A02}" srcOrd="5" destOrd="0" presId="urn:microsoft.com/office/officeart/2005/8/layout/orgChart1"/>
    <dgm:cxn modelId="{9A59B71C-4AB4-40C9-B46A-4A1218CA2B9D}" type="presParOf" srcId="{CF5C1429-89D4-476A-AD46-BBDFC8A53A02}" destId="{26C65F9C-5AAA-4077-B947-E3B98471CE0C}" srcOrd="0" destOrd="0" presId="urn:microsoft.com/office/officeart/2005/8/layout/orgChart1"/>
    <dgm:cxn modelId="{C815FAF9-2040-43B8-B24A-BBE2989F7888}" type="presParOf" srcId="{26C65F9C-5AAA-4077-B947-E3B98471CE0C}" destId="{6168431A-329C-4339-9909-4E44935FAFA7}" srcOrd="0" destOrd="0" presId="urn:microsoft.com/office/officeart/2005/8/layout/orgChart1"/>
    <dgm:cxn modelId="{3152A5EA-1766-458D-B44E-BA0C19A404A8}" type="presParOf" srcId="{26C65F9C-5AAA-4077-B947-E3B98471CE0C}" destId="{A234B7EB-2DE1-4E03-B97B-112B34FC4D15}" srcOrd="1" destOrd="0" presId="urn:microsoft.com/office/officeart/2005/8/layout/orgChart1"/>
    <dgm:cxn modelId="{8D17878A-F261-4D58-8D04-3F48FBE62C2C}" type="presParOf" srcId="{CF5C1429-89D4-476A-AD46-BBDFC8A53A02}" destId="{0CFAB681-BF79-409C-8154-4AB5F01FA035}" srcOrd="1" destOrd="0" presId="urn:microsoft.com/office/officeart/2005/8/layout/orgChart1"/>
    <dgm:cxn modelId="{4DA36D17-5F87-4FF4-AAA8-1CFB8655A21C}" type="presParOf" srcId="{CF5C1429-89D4-476A-AD46-BBDFC8A53A02}" destId="{C21D5328-CDE5-4E11-872D-2BE8B8F1E234}" srcOrd="2" destOrd="0" presId="urn:microsoft.com/office/officeart/2005/8/layout/orgChart1"/>
    <dgm:cxn modelId="{FE8526EB-B5CD-4251-90E0-7E39C8829AEC}" type="presParOf" srcId="{BA9D816C-FE64-4C2B-ACFE-A50648BB03AE}" destId="{DAAF0628-F38C-429E-A039-998F9C71A9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E1A2-6B4D-4DCB-A760-7C61FD23CC8C}">
      <dsp:nvSpPr>
        <dsp:cNvPr id="0" name=""/>
        <dsp:cNvSpPr/>
      </dsp:nvSpPr>
      <dsp:spPr>
        <a:xfrm>
          <a:off x="2468244" y="0"/>
          <a:ext cx="3702367" cy="13429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s-ES" sz="1800" kern="1200" err="1"/>
            <a:t>Eq</a:t>
          </a:r>
          <a:r>
            <a:rPr lang="es-ES" sz="1800" kern="1200"/>
            <a:t>. Directivo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s-ES" sz="1800" kern="1200"/>
            <a:t>Claustro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s-ES" sz="1800" kern="1200"/>
            <a:t>Dpto. Orientación</a:t>
          </a:r>
        </a:p>
      </dsp:txBody>
      <dsp:txXfrm>
        <a:off x="2468244" y="167866"/>
        <a:ext cx="3198770" cy="1007193"/>
      </dsp:txXfrm>
    </dsp:sp>
    <dsp:sp modelId="{91470244-2C05-4728-9A62-9EB19C5C06D8}">
      <dsp:nvSpPr>
        <dsp:cNvPr id="0" name=""/>
        <dsp:cNvSpPr/>
      </dsp:nvSpPr>
      <dsp:spPr>
        <a:xfrm>
          <a:off x="0" y="0"/>
          <a:ext cx="2468244" cy="1342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Grupos</a:t>
          </a:r>
        </a:p>
      </dsp:txBody>
      <dsp:txXfrm>
        <a:off x="65556" y="65556"/>
        <a:ext cx="2337132" cy="1211813"/>
      </dsp:txXfrm>
    </dsp:sp>
    <dsp:sp modelId="{2CD2B6CC-7A77-41FD-9BD7-EDEB37A61A06}">
      <dsp:nvSpPr>
        <dsp:cNvPr id="0" name=""/>
        <dsp:cNvSpPr/>
      </dsp:nvSpPr>
      <dsp:spPr>
        <a:xfrm>
          <a:off x="2468244" y="1477218"/>
          <a:ext cx="3702367" cy="13429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/>
            <a:t>Departamentos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err="1"/>
            <a:t>REDs</a:t>
          </a:r>
          <a:endParaRPr lang="es-ES" sz="18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/>
            <a:t>Alumnado</a:t>
          </a:r>
        </a:p>
      </dsp:txBody>
      <dsp:txXfrm>
        <a:off x="2468244" y="1645084"/>
        <a:ext cx="3198770" cy="1007193"/>
      </dsp:txXfrm>
    </dsp:sp>
    <dsp:sp modelId="{52221A4A-AB30-4ECB-81BB-07B776442C00}">
      <dsp:nvSpPr>
        <dsp:cNvPr id="0" name=""/>
        <dsp:cNvSpPr/>
      </dsp:nvSpPr>
      <dsp:spPr>
        <a:xfrm>
          <a:off x="0" y="1477218"/>
          <a:ext cx="2468244" cy="1342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Cooperativos</a:t>
          </a:r>
        </a:p>
      </dsp:txBody>
      <dsp:txXfrm>
        <a:off x="65556" y="1542774"/>
        <a:ext cx="2337132" cy="1211813"/>
      </dsp:txXfrm>
    </dsp:sp>
    <dsp:sp modelId="{E836AEB5-D2B8-40AA-B095-A68028AA4D95}">
      <dsp:nvSpPr>
        <dsp:cNvPr id="0" name=""/>
        <dsp:cNvSpPr/>
      </dsp:nvSpPr>
      <dsp:spPr>
        <a:xfrm>
          <a:off x="2468244" y="2954437"/>
          <a:ext cx="3702367" cy="13429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marL="57150" lvl="1" indent="-57150" algn="l" defTabSz="2667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s-ES" sz="6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/>
            <a:t>Docentes </a:t>
          </a:r>
          <a:r>
            <a:rPr lang="es-ES" sz="1800" kern="1200">
              <a:sym typeface="Symbol" panose="05050102010706020507" pitchFamily="18" charset="2"/>
            </a:rPr>
            <a:t> Docentes</a:t>
          </a:r>
          <a:endParaRPr lang="es-ES" sz="1800" kern="120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/>
            <a:t>Docentes </a:t>
          </a:r>
          <a:r>
            <a:rPr lang="es-ES" sz="1800" kern="1200">
              <a:sym typeface="Symbol" panose="05050102010706020507" pitchFamily="18" charset="2"/>
            </a:rPr>
            <a:t></a:t>
          </a:r>
          <a:r>
            <a:rPr lang="es-ES" sz="1800" kern="1200"/>
            <a:t> Alumnado</a:t>
          </a:r>
        </a:p>
      </dsp:txBody>
      <dsp:txXfrm>
        <a:off x="2468244" y="3122303"/>
        <a:ext cx="3198770" cy="1007193"/>
      </dsp:txXfrm>
    </dsp:sp>
    <dsp:sp modelId="{42C76F1F-B2B6-4BA3-A395-F26439D6B21D}">
      <dsp:nvSpPr>
        <dsp:cNvPr id="0" name=""/>
        <dsp:cNvSpPr/>
      </dsp:nvSpPr>
      <dsp:spPr>
        <a:xfrm>
          <a:off x="0" y="2954437"/>
          <a:ext cx="2468244" cy="1342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OneNote</a:t>
          </a:r>
        </a:p>
      </dsp:txBody>
      <dsp:txXfrm>
        <a:off x="65556" y="3019993"/>
        <a:ext cx="2337132" cy="121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457A34B5-9D4E-413C-9508-2C734D585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4D7F030-2399-41F3-A4CE-E517C413D7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8D56-04A9-461D-9FF6-0F2F4D508A3F}" type="datetimeFigureOut">
              <a:rPr lang="es-ES" smtClean="0"/>
              <a:t>10/10/2018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AA41283-1BFD-4875-A8EA-3E38050ED2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8D1EE41-F354-4EE0-B4C1-33EBCB949F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0AD0-8366-4F25-B61C-5935472DC0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08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6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8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4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3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4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7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5A60D4-5E82-4A54-A0AF-8066543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162629"/>
            <a:ext cx="8637073" cy="1181100"/>
          </a:xfrm>
        </p:spPr>
        <p:txBody>
          <a:bodyPr/>
          <a:lstStyle/>
          <a:p>
            <a:r>
              <a:rPr lang="es-ES">
                <a:latin typeface="Arial Black" panose="020B0A04020102020204" pitchFamily="34" charset="0"/>
              </a:rPr>
              <a:t>Office 365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AC206A4-A744-48F3-A9BE-23AAF070C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>
                <a:latin typeface="Arial Black" panose="020B0A04020102020204" pitchFamily="34" charset="0"/>
              </a:rPr>
              <a:t>Una herramienta de trabajo cooperativo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BCF5B2-2360-498B-8F8F-76C93305A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172" y="4021089"/>
            <a:ext cx="6415314" cy="20942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597EA5E-DAD8-435C-9908-1668857C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" y="4663085"/>
            <a:ext cx="1591160" cy="14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425EB45-B614-444B-AE45-3A6603AB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65" y="184002"/>
            <a:ext cx="696172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BB642C-046B-47F0-A013-3F103AE5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El Correo -- Outlook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3863568-621C-407B-A538-CD7E6554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0268"/>
          </a:xfrm>
        </p:spPr>
        <p:txBody>
          <a:bodyPr>
            <a:normAutofit/>
          </a:bodyPr>
          <a:lstStyle/>
          <a:p>
            <a:r>
              <a:rPr lang="es-ES"/>
              <a:t>Gran mejora respecto al anterior (no es difícil).</a:t>
            </a:r>
          </a:p>
          <a:p>
            <a:r>
              <a:rPr lang="es-ES"/>
              <a:t>Simplicidad al adjuntar, </a:t>
            </a:r>
            <a:r>
              <a:rPr lang="es-ES" err="1"/>
              <a:t>previsualizar</a:t>
            </a:r>
            <a:r>
              <a:rPr lang="es-ES"/>
              <a:t> o descargar documentos.</a:t>
            </a:r>
          </a:p>
          <a:p>
            <a:r>
              <a:rPr lang="es-ES"/>
              <a:t>Búsqueda de usuarios dentro de la organización </a:t>
            </a:r>
            <a:r>
              <a:rPr lang="es-ES" err="1"/>
              <a:t>educastur</a:t>
            </a:r>
            <a:r>
              <a:rPr lang="es-ES"/>
              <a:t>.</a:t>
            </a:r>
          </a:p>
          <a:p>
            <a:pPr lvl="1"/>
            <a:r>
              <a:rPr lang="es-ES"/>
              <a:t>Mayúsculas + .</a:t>
            </a:r>
            <a:r>
              <a:rPr lang="es-ES" err="1"/>
              <a:t>org</a:t>
            </a:r>
            <a:r>
              <a:rPr lang="es-ES"/>
              <a:t> </a:t>
            </a:r>
            <a:r>
              <a:rPr lang="es-ES">
                <a:sym typeface="Symbol" panose="05050102010706020507" pitchFamily="18" charset="2"/>
              </a:rPr>
              <a:t> Docente o centro.</a:t>
            </a:r>
          </a:p>
          <a:p>
            <a:pPr lvl="1"/>
            <a:r>
              <a:rPr lang="es-ES"/>
              <a:t>Minúsculas + .es </a:t>
            </a:r>
            <a:r>
              <a:rPr lang="es-ES">
                <a:sym typeface="Symbol" panose="05050102010706020507" pitchFamily="18" charset="2"/>
              </a:rPr>
              <a:t> Estudiante.</a:t>
            </a:r>
          </a:p>
          <a:p>
            <a:pPr lvl="1"/>
            <a:r>
              <a:rPr lang="es-ES"/>
              <a:t>Minúsculas + centro.educastur.org </a:t>
            </a:r>
            <a:r>
              <a:rPr lang="es-ES">
                <a:sym typeface="Symbol" panose="05050102010706020507" pitchFamily="18" charset="2"/>
              </a:rPr>
              <a:t> Grupo.</a:t>
            </a:r>
          </a:p>
          <a:p>
            <a:pPr lvl="1"/>
            <a:r>
              <a:rPr lang="es-ES">
                <a:sym typeface="Symbol" panose="05050102010706020507" pitchFamily="18" charset="2"/>
              </a:rPr>
              <a:t>Lista </a:t>
            </a:r>
            <a:r>
              <a:rPr lang="es-ES" b="1">
                <a:sym typeface="Symbol" panose="05050102010706020507" pitchFamily="18" charset="2"/>
              </a:rPr>
              <a:t>automática</a:t>
            </a:r>
            <a:r>
              <a:rPr lang="es-ES">
                <a:sym typeface="Symbol" panose="05050102010706020507" pitchFamily="18" charset="2"/>
              </a:rPr>
              <a:t> con todo el profesorado  Sólo desde la cuenta de centro.</a:t>
            </a:r>
            <a:endParaRPr lang="es-ES"/>
          </a:p>
          <a:p>
            <a:r>
              <a:rPr lang="es-ES"/>
              <a:t>Listas de correos.</a:t>
            </a:r>
          </a:p>
          <a:p>
            <a:r>
              <a:rPr lang="es-ES"/>
              <a:t>Etiquetas tipo redes sociales (@nombre).</a:t>
            </a:r>
          </a:p>
          <a:p>
            <a:pPr lvl="1"/>
            <a:endParaRPr lang="es-ES"/>
          </a:p>
        </p:txBody>
      </p:sp>
      <p:pic>
        <p:nvPicPr>
          <p:cNvPr id="7" name="Imagen 6" descr="Imagen que contiene iPod&#10;&#10;Descripción generada con confianza alta">
            <a:extLst>
              <a:ext uri="{FF2B5EF4-FFF2-40B4-BE49-F238E27FC236}">
                <a16:creationId xmlns="" xmlns:a16="http://schemas.microsoft.com/office/drawing/2014/main" id="{EAB66F06-09E1-48DB-8130-11E9017E4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89" y="117132"/>
            <a:ext cx="1709530" cy="12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86340E-1CE2-48DF-B717-A97F8AA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El correo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6482726-133A-43B2-B334-496316A2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849472"/>
            <a:ext cx="5631392" cy="4412783"/>
          </a:xfrm>
        </p:spPr>
        <p:txBody>
          <a:bodyPr>
            <a:normAutofit lnSpcReduction="10000"/>
          </a:bodyPr>
          <a:lstStyle/>
          <a:p>
            <a:r>
              <a:rPr lang="es-ES"/>
              <a:t>El entorno es simple.</a:t>
            </a:r>
          </a:p>
          <a:p>
            <a:r>
              <a:rPr lang="es-ES"/>
              <a:t>Opciones de enviar “A:”, “CC:” y “CCO:”.</a:t>
            </a:r>
          </a:p>
          <a:p>
            <a:r>
              <a:rPr lang="es-ES"/>
              <a:t>Adjuntar archivos es muy fácil, basta arrastrarlos a la ventana del navegador.</a:t>
            </a:r>
          </a:p>
          <a:p>
            <a:r>
              <a:rPr lang="es-ES"/>
              <a:t>Opción de clasificar los correos en carpetas.</a:t>
            </a:r>
          </a:p>
          <a:p>
            <a:r>
              <a:rPr lang="es-ES"/>
              <a:t>Búsqueda automática de contactos dentro de </a:t>
            </a:r>
            <a:r>
              <a:rPr lang="es-ES" err="1"/>
              <a:t>educastur</a:t>
            </a:r>
            <a:r>
              <a:rPr lang="es-ES"/>
              <a:t> (profesorado y alumnado).</a:t>
            </a:r>
          </a:p>
          <a:p>
            <a:r>
              <a:rPr lang="es-ES"/>
              <a:t>Correos masivos desde listas y a grupos.</a:t>
            </a:r>
          </a:p>
          <a:p>
            <a:r>
              <a:rPr lang="es-ES"/>
              <a:t>¿Y en el móvil? </a:t>
            </a:r>
            <a:r>
              <a:rPr lang="es-ES">
                <a:sym typeface="Symbol" panose="05050102010706020507" pitchFamily="18" charset="2"/>
              </a:rPr>
              <a:t> App para todos los modelos.</a:t>
            </a:r>
          </a:p>
          <a:p>
            <a:r>
              <a:rPr lang="es-ES">
                <a:sym typeface="Symbol" panose="05050102010706020507" pitchFamily="18" charset="2"/>
              </a:rPr>
              <a:t> Separación vida personal/laboral. </a:t>
            </a:r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2A5F4FC-E5A4-4F3F-9828-94332069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373" y="2015733"/>
            <a:ext cx="3841481" cy="4083192"/>
          </a:xfrm>
          <a:prstGeom prst="rect">
            <a:avLst/>
          </a:prstGeom>
        </p:spPr>
      </p:pic>
      <p:pic>
        <p:nvPicPr>
          <p:cNvPr id="5" name="Imagen 4" descr="Imagen que contiene iPod&#10;&#10;Descripción generada con confianza alta">
            <a:extLst>
              <a:ext uri="{FF2B5EF4-FFF2-40B4-BE49-F238E27FC236}">
                <a16:creationId xmlns="" xmlns:a16="http://schemas.microsoft.com/office/drawing/2014/main" id="{E99CB581-5A7F-43D3-841A-5F0065B4E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89" y="117132"/>
            <a:ext cx="1709530" cy="12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86340E-1CE2-48DF-B717-A97F8AA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Adjuntando archivos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6482726-133A-43B2-B334-496316A2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1" y="2015732"/>
            <a:ext cx="7345180" cy="4265147"/>
          </a:xfrm>
        </p:spPr>
        <p:txBody>
          <a:bodyPr>
            <a:normAutofit lnSpcReduction="10000"/>
          </a:bodyPr>
          <a:lstStyle/>
          <a:p>
            <a:r>
              <a:rPr lang="es-ES"/>
              <a:t>Basta arrastrarlos a la ventana del navegador.</a:t>
            </a:r>
          </a:p>
          <a:p>
            <a:r>
              <a:rPr lang="es-ES"/>
              <a:t>Al hacer clic en el icono del “clip”, nos aparecen estas opciones </a:t>
            </a:r>
            <a:r>
              <a:rPr lang="es-ES">
                <a:sym typeface="Symbol" panose="05050102010706020507" pitchFamily="18" charset="2"/>
              </a:rPr>
              <a:t></a:t>
            </a:r>
            <a:endParaRPr lang="es-ES"/>
          </a:p>
          <a:p>
            <a:r>
              <a:rPr lang="es-ES"/>
              <a:t>Si elegimos “Equipo”, nos aparece la ventana habitual para navegar por el árbol de directorios y, después: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Es preferible “Adjuntar como copia”.</a:t>
            </a:r>
          </a:p>
          <a:p>
            <a:endParaRPr lang="es-ES"/>
          </a:p>
        </p:txBody>
      </p:sp>
      <p:pic>
        <p:nvPicPr>
          <p:cNvPr id="5" name="Imagen 4" descr="Imagen que contiene iPod&#10;&#10;Descripción generada con confianza alta">
            <a:extLst>
              <a:ext uri="{FF2B5EF4-FFF2-40B4-BE49-F238E27FC236}">
                <a16:creationId xmlns="" xmlns:a16="http://schemas.microsoft.com/office/drawing/2014/main" id="{E99CB581-5A7F-43D3-841A-5F0065B4E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89" y="117132"/>
            <a:ext cx="1709530" cy="12127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6AF4A8E-9725-4DBF-A100-BD69C66B21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357" y="2015731"/>
            <a:ext cx="3725262" cy="34355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9663930-B490-4C67-92CE-9F4CB56134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394" y="3788125"/>
            <a:ext cx="4685209" cy="18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86340E-1CE2-48DF-B717-A97F8AA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Un “truquillo”</a:t>
            </a:r>
          </a:p>
        </p:txBody>
      </p:sp>
      <p:pic>
        <p:nvPicPr>
          <p:cNvPr id="5" name="Imagen 4" descr="Imagen que contiene iPod&#10;&#10;Descripción generada con confianza alta">
            <a:extLst>
              <a:ext uri="{FF2B5EF4-FFF2-40B4-BE49-F238E27FC236}">
                <a16:creationId xmlns="" xmlns:a16="http://schemas.microsoft.com/office/drawing/2014/main" id="{E99CB581-5A7F-43D3-841A-5F0065B4E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89" y="117132"/>
            <a:ext cx="1709530" cy="12127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F557F81-F8FE-40D2-999C-0380BE67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07" y="2219282"/>
            <a:ext cx="4147740" cy="228815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0217A30-6E27-4176-842B-2A20B0C13864}"/>
              </a:ext>
            </a:extLst>
          </p:cNvPr>
          <p:cNvSpPr/>
          <p:nvPr/>
        </p:nvSpPr>
        <p:spPr>
          <a:xfrm>
            <a:off x="1785407" y="2463742"/>
            <a:ext cx="882188" cy="1405719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0ED0F38-B6BE-406E-B210-3D050722C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4" y="1980815"/>
            <a:ext cx="3067730" cy="4009516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="" xmlns:a16="http://schemas.microsoft.com/office/drawing/2014/main" id="{9E14ED0B-3909-425B-B3F2-AD9D216FDA45}"/>
              </a:ext>
            </a:extLst>
          </p:cNvPr>
          <p:cNvSpPr/>
          <p:nvPr/>
        </p:nvSpPr>
        <p:spPr>
          <a:xfrm>
            <a:off x="2888343" y="3166601"/>
            <a:ext cx="4281714" cy="26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83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0343217-42DA-4B7B-9A0B-4D17B6D6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49"/>
            <a:ext cx="12192000" cy="19012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AC0D1C-FE1E-4CD7-AA81-2845AF45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562" y="-11236"/>
            <a:ext cx="2792875" cy="4456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/>
              <a:t>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1470DE-3488-462D-8D9F-53139526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0" y="3333519"/>
            <a:ext cx="6320649" cy="2742248"/>
          </a:xfrm>
        </p:spPr>
        <p:txBody>
          <a:bodyPr>
            <a:normAutofit/>
          </a:bodyPr>
          <a:lstStyle/>
          <a:p>
            <a:r>
              <a:rPr lang="es-ES"/>
              <a:t>Los menús son simples, aunque la opción de “Nuevo Grupo” sólo funciona con la cuenta de centro.</a:t>
            </a:r>
          </a:p>
          <a:p>
            <a:r>
              <a:rPr lang="es-ES"/>
              <a:t>Las “Listas” facilitan la comunicación con compañeros/as de Departamento, claustro, tutorías, …</a:t>
            </a:r>
          </a:p>
          <a:p>
            <a:r>
              <a:rPr lang="es-ES"/>
              <a:t>La importación y exportación de contactos es muy sencilla.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B5545F4-A480-4BBA-B686-9C530D4C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853754"/>
            <a:ext cx="1975198" cy="14217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42976FE-982F-4C7C-ACCC-ABFF07AF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80" y="1853754"/>
            <a:ext cx="2059822" cy="1121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0517E22-744E-4900-86A7-8A2013780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760" y="1954486"/>
            <a:ext cx="2307772" cy="40341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54FDD15-F0C5-4858-8B19-9C944A6BC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019" y="1954486"/>
            <a:ext cx="2248481" cy="27481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82B54AA-2F0D-4811-8F9C-74B4F7A41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487" y="-3384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B004A5-93FD-4F8A-89FD-2D65F792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Creando listas de 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BEC755-B817-4283-9139-FB9157E1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63327"/>
            <a:ext cx="9603275" cy="4294897"/>
          </a:xfrm>
        </p:spPr>
        <p:txBody>
          <a:bodyPr/>
          <a:lstStyle/>
          <a:p>
            <a:r>
              <a:rPr lang="es-ES"/>
              <a:t>Si queremos contactar con un conjunto de compañeros/as que no está en grupos. Por ejemplo: un responsable de tutoría. </a:t>
            </a:r>
          </a:p>
          <a:p>
            <a:r>
              <a:rPr lang="es-ES"/>
              <a:t>Clic en “Nuevo </a:t>
            </a:r>
            <a:r>
              <a:rPr lang="es-ES">
                <a:sym typeface="Symbol" panose="05050102010706020507" pitchFamily="18" charset="2"/>
              </a:rPr>
              <a:t> Lista de contactos”</a:t>
            </a:r>
          </a:p>
          <a:p>
            <a:r>
              <a:rPr lang="es-ES"/>
              <a:t>Asignamos nombre y miembros, con la 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s-ES"/>
              <a:t>utilidad de búsqueda ya conocida.</a:t>
            </a:r>
          </a:p>
          <a:p>
            <a:r>
              <a:rPr lang="es-ES"/>
              <a:t>Al hacer clic en “Guardar” se nos muestra a la derecha un resumen de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s-ES"/>
              <a:t>la lista.</a:t>
            </a:r>
          </a:p>
          <a:p>
            <a:r>
              <a:rPr lang="es-ES"/>
              <a:t>Si queremos modificar algo, hacemos clic en los tres puntitos.</a:t>
            </a:r>
          </a:p>
          <a:p>
            <a:r>
              <a:rPr lang="es-ES"/>
              <a:t>Desde este momento la lista es como un contacto más.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46B055-2CE6-4B41-A757-4CAA43EC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487" y="-33849"/>
            <a:ext cx="1143000" cy="1143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F8D9EE1-1FCF-400A-A1A0-349FB785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403" y="2413600"/>
            <a:ext cx="3168597" cy="16596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D0BC3B7-2968-40CA-8FE9-3CC89A3A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020" y="3116285"/>
            <a:ext cx="2905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B004A5-93FD-4F8A-89FD-2D65F792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Modificando listas de 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BEC755-B817-4283-9139-FB9157E1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5468"/>
          </a:xfrm>
        </p:spPr>
        <p:txBody>
          <a:bodyPr>
            <a:normAutofit/>
          </a:bodyPr>
          <a:lstStyle/>
          <a:p>
            <a:r>
              <a:rPr lang="es-ES"/>
              <a:t>Si queremos cambiar una lista, eliminar o añadir miembros, o borrarla, debemos ir a .”Contactos” </a:t>
            </a:r>
            <a:r>
              <a:rPr lang="es-ES">
                <a:sym typeface="Symbol" panose="05050102010706020507" pitchFamily="18" charset="2"/>
              </a:rPr>
              <a:t> “Mis contactos”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Hacemos clic en el cuadradito a la izquierda del nombre y luego en “Modificar” o “Eliminar”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46B055-2CE6-4B41-A757-4CAA43EC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487" y="-33849"/>
            <a:ext cx="1143000" cy="1143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1EA1DB8-EBC7-4063-A8CC-6049ACCB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80" y="2856739"/>
            <a:ext cx="4480647" cy="13593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8F3CD0-016F-4C3A-A0E7-4050DE52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81" y="5048303"/>
            <a:ext cx="22574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B004A5-93FD-4F8A-89FD-2D65F792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Enviando correos a una lista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BEC755-B817-4283-9139-FB9157E1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5468"/>
          </a:xfrm>
        </p:spPr>
        <p:txBody>
          <a:bodyPr>
            <a:normAutofit/>
          </a:bodyPr>
          <a:lstStyle/>
          <a:p>
            <a:r>
              <a:rPr lang="es-ES"/>
              <a:t>Una lista es un “contacto” más. Empezamos a escribir el nombre y autocompleta:</a:t>
            </a:r>
            <a:endParaRPr lang="es-ES">
              <a:sym typeface="Symbol" panose="05050102010706020507" pitchFamily="18" charset="2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Una vez tenemos el nombre, podemos eliminar algún miembro de la lista haciendo clic en el “más”: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046B055-2CE6-4B41-A757-4CAA43EC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487" y="-33849"/>
            <a:ext cx="1143000" cy="1143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C686077-C999-493C-82D2-5A394309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23" y="2460933"/>
            <a:ext cx="3320742" cy="15526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53161BC-8746-47D3-B7DE-F2CA4CCA4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955" y="4958592"/>
            <a:ext cx="2747605" cy="832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BB8BB62-4D32-4681-8C7B-F0FFFB82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661" y="4491573"/>
            <a:ext cx="4527744" cy="186481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30B7B7B3-8B3C-435B-A900-02CB3953B24A}"/>
              </a:ext>
            </a:extLst>
          </p:cNvPr>
          <p:cNvSpPr/>
          <p:nvPr/>
        </p:nvSpPr>
        <p:spPr>
          <a:xfrm>
            <a:off x="3043451" y="5295331"/>
            <a:ext cx="436728" cy="4367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="" xmlns:a16="http://schemas.microsoft.com/office/drawing/2014/main" id="{49F5AFA6-1452-4744-8F3C-C2B4A14B00F6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480179" y="5131558"/>
            <a:ext cx="2747605" cy="382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4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6AC197-AEEF-4E32-ADA1-2D745389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Compartiendo documentos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9925CCC-38FA-4FB3-9021-C5245AFFD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486" y="1797"/>
            <a:ext cx="1603513" cy="1192613"/>
          </a:xfrm>
        </p:spPr>
      </p:pic>
      <p:pic>
        <p:nvPicPr>
          <p:cNvPr id="7" name="Imagen 6" descr="Imagen que contiene texto, objeto&#10;&#10;Descripción generada con confianza muy alta">
            <a:extLst>
              <a:ext uri="{FF2B5EF4-FFF2-40B4-BE49-F238E27FC236}">
                <a16:creationId xmlns="" xmlns:a16="http://schemas.microsoft.com/office/drawing/2014/main" id="{3937E5B3-CFF7-4F02-AC66-751ECFFE2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758" y="1853754"/>
            <a:ext cx="3926371" cy="1342349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7FD67E5D-B9B6-45D8-87C0-BE75716DDF76}"/>
              </a:ext>
            </a:extLst>
          </p:cNvPr>
          <p:cNvSpPr txBox="1">
            <a:spLocks/>
          </p:cNvSpPr>
          <p:nvPr/>
        </p:nvSpPr>
        <p:spPr>
          <a:xfrm>
            <a:off x="1428686" y="3118823"/>
            <a:ext cx="9603275" cy="1397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Desde la propia </a:t>
            </a:r>
            <a:r>
              <a:rPr lang="es-ES" sz="3200" i="1"/>
              <a:t>página</a:t>
            </a:r>
            <a:r>
              <a:rPr lang="es-ES" sz="3200"/>
              <a:t> del “programa”.</a:t>
            </a:r>
            <a:endParaRPr lang="es-ES" sz="3200">
              <a:sym typeface="Symbol" panose="05050102010706020507" pitchFamily="18" charset="2"/>
            </a:endParaRPr>
          </a:p>
          <a:p>
            <a:r>
              <a:rPr lang="es-ES" sz="3200">
                <a:sym typeface="Symbol" panose="05050102010706020507" pitchFamily="18" charset="2"/>
              </a:rPr>
              <a:t>Desde el entorno OneDrive.</a:t>
            </a:r>
            <a:endParaRPr lang="es-ES" sz="320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A25703E-60AF-4CA8-8284-6258D286B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0035"/>
            <a:ext cx="12192000" cy="24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6AC197-AEEF-4E32-ADA1-2D745389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Compartiendo documentos -- Posibilidades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9925CCC-38FA-4FB3-9021-C5245AFFD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486" y="1797"/>
            <a:ext cx="1603513" cy="1192613"/>
          </a:xfrm>
        </p:spPr>
      </p:pic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7FD67E5D-B9B6-45D8-87C0-BE75716DDF76}"/>
              </a:ext>
            </a:extLst>
          </p:cNvPr>
          <p:cNvSpPr txBox="1">
            <a:spLocks/>
          </p:cNvSpPr>
          <p:nvPr/>
        </p:nvSpPr>
        <p:spPr>
          <a:xfrm>
            <a:off x="1451579" y="1895058"/>
            <a:ext cx="9603275" cy="4174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Departamentos: </a:t>
            </a:r>
          </a:p>
          <a:p>
            <a:pPr lvl="1"/>
            <a:r>
              <a:rPr lang="es-ES" sz="2400">
                <a:sym typeface="Symbol" panose="05050102010706020507" pitchFamily="18" charset="2"/>
              </a:rPr>
              <a:t>Programaciones.</a:t>
            </a:r>
          </a:p>
          <a:p>
            <a:pPr lvl="1"/>
            <a:r>
              <a:rPr lang="es-ES" sz="2400">
                <a:sym typeface="Symbol" panose="05050102010706020507" pitchFamily="18" charset="2"/>
              </a:rPr>
              <a:t>Hojas de información al alumnado.</a:t>
            </a:r>
          </a:p>
          <a:p>
            <a:pPr lvl="1"/>
            <a:r>
              <a:rPr lang="es-ES" sz="2400">
                <a:sym typeface="Symbol" panose="05050102010706020507" pitchFamily="18" charset="2"/>
              </a:rPr>
              <a:t>Coordinación didáctica: Exámenes, trabajos, tareas,…</a:t>
            </a:r>
          </a:p>
          <a:p>
            <a:pPr lvl="1"/>
            <a:r>
              <a:rPr lang="es-ES" sz="2400">
                <a:sym typeface="Symbol" panose="05050102010706020507" pitchFamily="18" charset="2"/>
              </a:rPr>
              <a:t>Actas de reuniones.</a:t>
            </a:r>
          </a:p>
          <a:p>
            <a:r>
              <a:rPr lang="es-ES" sz="2400">
                <a:sym typeface="Symbol" panose="05050102010706020507" pitchFamily="18" charset="2"/>
              </a:rPr>
              <a:t>Tutorías:</a:t>
            </a:r>
          </a:p>
          <a:p>
            <a:pPr lvl="1"/>
            <a:r>
              <a:rPr lang="es-ES" sz="2200"/>
              <a:t>Cuestionarios.</a:t>
            </a:r>
          </a:p>
          <a:p>
            <a:pPr lvl="1"/>
            <a:r>
              <a:rPr lang="es-ES" sz="2200"/>
              <a:t>Hojas de cálculo con referencias entre hojas.</a:t>
            </a:r>
          </a:p>
          <a:p>
            <a:pPr lvl="1"/>
            <a:r>
              <a:rPr lang="es-ES" sz="2200"/>
              <a:t>…</a:t>
            </a:r>
          </a:p>
          <a:p>
            <a:pPr lvl="1"/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407444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576512-5007-43CE-B8CF-7FAB02C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¿Qué tenemos en Office 365?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8EBBFB-AE4D-410F-96DA-A44A9C672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900039"/>
            <a:ext cx="4645152" cy="427522"/>
          </a:xfrm>
        </p:spPr>
        <p:txBody>
          <a:bodyPr>
            <a:normAutofit lnSpcReduction="10000"/>
          </a:bodyPr>
          <a:lstStyle/>
          <a:p>
            <a:r>
              <a:rPr lang="es-ES"/>
              <a:t>Lo que se ve: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7697BC9-823B-4238-BE09-9B72FCE1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892647"/>
            <a:ext cx="4645152" cy="4369603"/>
          </a:xfrm>
        </p:spPr>
        <p:txBody>
          <a:bodyPr>
            <a:normAutofit/>
          </a:bodyPr>
          <a:lstStyle/>
          <a:p>
            <a:r>
              <a:rPr lang="es-ES"/>
              <a:t>Lo que no se ve:</a:t>
            </a:r>
          </a:p>
          <a:p>
            <a:pPr lvl="1"/>
            <a:r>
              <a:rPr lang="es-ES"/>
              <a:t>Grupos.</a:t>
            </a:r>
          </a:p>
          <a:p>
            <a:pPr lvl="1"/>
            <a:r>
              <a:rPr lang="es-ES"/>
              <a:t>Trabajo cooperativo.</a:t>
            </a:r>
          </a:p>
          <a:p>
            <a:pPr lvl="1"/>
            <a:r>
              <a:rPr lang="es-ES"/>
              <a:t>Multiplataforma.</a:t>
            </a:r>
          </a:p>
          <a:p>
            <a:pPr lvl="1"/>
            <a:r>
              <a:rPr lang="es-ES"/>
              <a:t>Simplicidad en las comunicaciones.</a:t>
            </a:r>
          </a:p>
          <a:p>
            <a:pPr lvl="2"/>
            <a:r>
              <a:rPr lang="es-ES"/>
              <a:t>Equipo Directivo.</a:t>
            </a:r>
          </a:p>
          <a:p>
            <a:pPr lvl="2"/>
            <a:r>
              <a:rPr lang="es-ES"/>
              <a:t>Tutorías.</a:t>
            </a:r>
          </a:p>
          <a:p>
            <a:pPr lvl="2"/>
            <a:r>
              <a:rPr lang="es-ES"/>
              <a:t>Equipos Docentes.</a:t>
            </a:r>
          </a:p>
          <a:p>
            <a:pPr lvl="1"/>
            <a:r>
              <a:rPr lang="es-ES"/>
              <a:t>Tranquilidad.</a:t>
            </a:r>
          </a:p>
          <a:p>
            <a:pPr lvl="1"/>
            <a:r>
              <a:rPr lang="es-ES"/>
              <a:t>Separación vida personal / laboral</a:t>
            </a:r>
          </a:p>
          <a:p>
            <a:pPr lvl="1"/>
            <a:r>
              <a:rPr lang="es-ES"/>
              <a:t>… </a:t>
            </a:r>
          </a:p>
        </p:txBody>
      </p:sp>
      <p:pic>
        <p:nvPicPr>
          <p:cNvPr id="6" name="Imagen 5" descr="Imagen que contiene calculadora, electrónica&#10;&#10;Descripción generada con confianza alta">
            <a:extLst>
              <a:ext uri="{FF2B5EF4-FFF2-40B4-BE49-F238E27FC236}">
                <a16:creationId xmlns="" xmlns:a16="http://schemas.microsoft.com/office/drawing/2014/main" id="{ACD8FF9F-29D0-4474-8597-43198CCF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66" y="2438400"/>
            <a:ext cx="2281939" cy="36894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D35DB02-5484-4B27-AA24-FEE4650C50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123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A40A6F-BA6C-476F-AA46-EFFED950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ASPECTOS RELEVANTES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B5BA89E-87AC-4814-AD05-1A07D629E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80268"/>
          </a:xfrm>
        </p:spPr>
        <p:txBody>
          <a:bodyPr>
            <a:normAutofit fontScale="92500" lnSpcReduction="10000"/>
          </a:bodyPr>
          <a:lstStyle/>
          <a:p>
            <a:r>
              <a:rPr lang="es-ES"/>
              <a:t>Sólo pueden crearse con la cuenta institucional del centro</a:t>
            </a:r>
          </a:p>
          <a:p>
            <a:pPr lvl="1"/>
            <a:r>
              <a:rPr lang="es-ES"/>
              <a:t>Después puede cambiarse el administrador del grupo.</a:t>
            </a:r>
          </a:p>
          <a:p>
            <a:pPr lvl="1"/>
            <a:r>
              <a:rPr lang="es-ES"/>
              <a:t>Decidir si el centro permanece en el grupo o no (recibe todos los correos, accede a los documentos, …)</a:t>
            </a:r>
          </a:p>
          <a:p>
            <a:r>
              <a:rPr lang="es-ES"/>
              <a:t>Genera un espacio de trabajo con diferentes herramientas</a:t>
            </a:r>
          </a:p>
          <a:p>
            <a:pPr lvl="1"/>
            <a:r>
              <a:rPr lang="es-ES"/>
              <a:t>Se genera un nombre único asociado al centro: </a:t>
            </a:r>
            <a:r>
              <a:rPr lang="es-ES" err="1"/>
              <a:t>fleming.nombre_grupo</a:t>
            </a:r>
            <a:endParaRPr lang="es-ES"/>
          </a:p>
          <a:p>
            <a:pPr lvl="1"/>
            <a:r>
              <a:rPr lang="es-ES"/>
              <a:t>Dirección de correo única: flemingnombre_grupo@grupo.educatur.org</a:t>
            </a:r>
          </a:p>
          <a:p>
            <a:pPr lvl="1"/>
            <a:r>
              <a:rPr lang="es-ES"/>
              <a:t>Espacio en la nube para almacenamiento</a:t>
            </a:r>
          </a:p>
          <a:p>
            <a:pPr lvl="1"/>
            <a:r>
              <a:rPr lang="es-ES"/>
              <a:t>Calendario</a:t>
            </a:r>
          </a:p>
          <a:p>
            <a:pPr lvl="1"/>
            <a:r>
              <a:rPr lang="es-ES"/>
              <a:t>Integración con herramientas Office</a:t>
            </a:r>
          </a:p>
          <a:p>
            <a:pPr lvl="1"/>
            <a:r>
              <a:rPr lang="es-ES"/>
              <a:t>… </a:t>
            </a:r>
          </a:p>
          <a:p>
            <a:pPr lvl="1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FEEE0E2-F7C2-48CC-9AC7-949A91B7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42" y="9134"/>
            <a:ext cx="1529380" cy="15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575464-5F66-47E0-BD32-2C453457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Diagrama 4">
            <a:extLst>
              <a:ext uri="{FF2B5EF4-FFF2-40B4-BE49-F238E27FC236}">
                <a16:creationId xmlns="" xmlns:a16="http://schemas.microsoft.com/office/drawing/2014/main" id="{B909139B-4C62-424F-8FF2-3D5408ADE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024485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33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A40A6F-BA6C-476F-AA46-EFFED950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Los grupos de Office 365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FEEE0E2-F7C2-48CC-9AC7-949A91B7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42" y="9134"/>
            <a:ext cx="1529380" cy="152938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F78835B0-3571-448A-B1AA-152315037E31}"/>
              </a:ext>
            </a:extLst>
          </p:cNvPr>
          <p:cNvGrpSpPr/>
          <p:nvPr/>
        </p:nvGrpSpPr>
        <p:grpSpPr>
          <a:xfrm>
            <a:off x="1606478" y="2041451"/>
            <a:ext cx="9341016" cy="3402419"/>
            <a:chOff x="1606478" y="2041451"/>
            <a:chExt cx="9341016" cy="3402419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="" xmlns:a16="http://schemas.microsoft.com/office/drawing/2014/main" id="{957D970A-DD37-451A-8850-7D1315BAD4AF}"/>
                </a:ext>
              </a:extLst>
            </p:cNvPr>
            <p:cNvSpPr/>
            <p:nvPr/>
          </p:nvSpPr>
          <p:spPr>
            <a:xfrm>
              <a:off x="1606478" y="2466753"/>
              <a:ext cx="1512000" cy="2339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/>
                <a:t>Crear o unirse a un grupo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="" xmlns:a16="http://schemas.microsoft.com/office/drawing/2014/main" id="{3A145B01-A103-42B7-9D11-549F9BF852A2}"/>
                </a:ext>
              </a:extLst>
            </p:cNvPr>
            <p:cNvSpPr/>
            <p:nvPr/>
          </p:nvSpPr>
          <p:spPr>
            <a:xfrm>
              <a:off x="3417139" y="2041451"/>
              <a:ext cx="5528930" cy="3402419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: a la derecha 9">
              <a:extLst>
                <a:ext uri="{FF2B5EF4-FFF2-40B4-BE49-F238E27FC236}">
                  <a16:creationId xmlns="" xmlns:a16="http://schemas.microsoft.com/office/drawing/2014/main" id="{7A5CDB8B-DA89-4526-9983-257059F3678D}"/>
                </a:ext>
              </a:extLst>
            </p:cNvPr>
            <p:cNvSpPr/>
            <p:nvPr/>
          </p:nvSpPr>
          <p:spPr>
            <a:xfrm>
              <a:off x="3162699" y="3317359"/>
              <a:ext cx="6251944" cy="701749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="" xmlns:a16="http://schemas.microsoft.com/office/drawing/2014/main" id="{DFD2A9F8-4871-4194-9918-CA06459835E7}"/>
                </a:ext>
              </a:extLst>
            </p:cNvPr>
            <p:cNvSpPr/>
            <p:nvPr/>
          </p:nvSpPr>
          <p:spPr>
            <a:xfrm>
              <a:off x="9435494" y="2466752"/>
              <a:ext cx="1512000" cy="23391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/>
                <a:t>Realizar las tareas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="" xmlns:a16="http://schemas.microsoft.com/office/drawing/2014/main" id="{021D650A-244A-4C1F-ACC7-6E16CDB559FA}"/>
                </a:ext>
              </a:extLst>
            </p:cNvPr>
            <p:cNvSpPr txBox="1"/>
            <p:nvPr/>
          </p:nvSpPr>
          <p:spPr>
            <a:xfrm>
              <a:off x="4026233" y="2143586"/>
              <a:ext cx="16561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/>
                <a:t>Comunicarse con miembros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57524E3C-4A71-4F6D-99DA-EDE2EFAC38A4}"/>
                </a:ext>
              </a:extLst>
            </p:cNvPr>
            <p:cNvSpPr txBox="1"/>
            <p:nvPr/>
          </p:nvSpPr>
          <p:spPr>
            <a:xfrm>
              <a:off x="4026233" y="4500727"/>
              <a:ext cx="1656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/>
                <a:t>Colaborar en documentos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B1BC4EBD-052F-492F-99B0-D209118E0DE8}"/>
                </a:ext>
              </a:extLst>
            </p:cNvPr>
            <p:cNvSpPr txBox="1"/>
            <p:nvPr/>
          </p:nvSpPr>
          <p:spPr>
            <a:xfrm>
              <a:off x="6788260" y="2147043"/>
              <a:ext cx="1656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/>
                <a:t>Programar y reunirse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9476BC72-AF44-4526-B328-5885E7697A4E}"/>
                </a:ext>
              </a:extLst>
            </p:cNvPr>
            <p:cNvSpPr txBox="1"/>
            <p:nvPr/>
          </p:nvSpPr>
          <p:spPr>
            <a:xfrm>
              <a:off x="6788260" y="4505376"/>
              <a:ext cx="1656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/>
                <a:t>Administrar miembros</a:t>
              </a:r>
            </a:p>
          </p:txBody>
        </p:sp>
        <p:pic>
          <p:nvPicPr>
            <p:cNvPr id="6" name="Imagen 5" descr="Imagen que contiene cielo, monitor, automóvil, objeto&#10;&#10;Descripción generada con confianza muy alta">
              <a:extLst>
                <a:ext uri="{FF2B5EF4-FFF2-40B4-BE49-F238E27FC236}">
                  <a16:creationId xmlns="" xmlns:a16="http://schemas.microsoft.com/office/drawing/2014/main" id="{34C3BBF9-0952-4EBE-A829-BF9C68E86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932" y="2994553"/>
              <a:ext cx="432000" cy="432000"/>
            </a:xfrm>
            <a:prstGeom prst="rect">
              <a:avLst/>
            </a:prstGeom>
          </p:spPr>
        </p:pic>
        <p:pic>
          <p:nvPicPr>
            <p:cNvPr id="16" name="Imagen 15" descr="Imagen que contiene edificio, exterior&#10;&#10;Descripción generada con confianza muy alta">
              <a:extLst>
                <a:ext uri="{FF2B5EF4-FFF2-40B4-BE49-F238E27FC236}">
                  <a16:creationId xmlns="" xmlns:a16="http://schemas.microsoft.com/office/drawing/2014/main" id="{10037C71-5524-4BA9-9777-86DC4EBA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932" y="3911270"/>
              <a:ext cx="432000" cy="432000"/>
            </a:xfrm>
            <a:prstGeom prst="rect">
              <a:avLst/>
            </a:prstGeom>
          </p:spPr>
        </p:pic>
        <p:pic>
          <p:nvPicPr>
            <p:cNvPr id="18" name="Imagen 17" descr="Imagen que contiene objeto&#10;&#10;Descripción generada con confianza muy alta">
              <a:extLst>
                <a:ext uri="{FF2B5EF4-FFF2-40B4-BE49-F238E27FC236}">
                  <a16:creationId xmlns="" xmlns:a16="http://schemas.microsoft.com/office/drawing/2014/main" id="{9C77D6B8-FE88-479B-B968-F85B7CC99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2738" y="2976767"/>
              <a:ext cx="432000" cy="432000"/>
            </a:xfrm>
            <a:prstGeom prst="rect">
              <a:avLst/>
            </a:prstGeom>
          </p:spPr>
        </p:pic>
        <p:pic>
          <p:nvPicPr>
            <p:cNvPr id="20" name="Imagen 19" descr="Imagen que contiene interior, sentado&#10;&#10;Descripción generada con confianza alta">
              <a:extLst>
                <a:ext uri="{FF2B5EF4-FFF2-40B4-BE49-F238E27FC236}">
                  <a16:creationId xmlns="" xmlns:a16="http://schemas.microsoft.com/office/drawing/2014/main" id="{BA40EF1E-51A8-4FA1-9DF4-2FC42003C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1024" y="3965189"/>
              <a:ext cx="493714" cy="432000"/>
            </a:xfrm>
            <a:prstGeom prst="rect">
              <a:avLst/>
            </a:prstGeom>
          </p:spPr>
        </p:pic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4DBCD5EC-E49A-4D7E-8166-481D033C1C6A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6181604" y="2041451"/>
              <a:ext cx="0" cy="3402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: esquinas redondeadas 14">
              <a:extLst>
                <a:ext uri="{FF2B5EF4-FFF2-40B4-BE49-F238E27FC236}">
                  <a16:creationId xmlns="" xmlns:a16="http://schemas.microsoft.com/office/drawing/2014/main" id="{E913007A-BF6A-4E04-93A0-F18D7B6C0518}"/>
                </a:ext>
              </a:extLst>
            </p:cNvPr>
            <p:cNvSpPr/>
            <p:nvPr/>
          </p:nvSpPr>
          <p:spPr>
            <a:xfrm>
              <a:off x="5423567" y="3224545"/>
              <a:ext cx="1512000" cy="9388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/>
                <a:t>Participar en el grupo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27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B7E563-25DB-443F-B5FF-362C9EB3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Varios enlaces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63A1055-621A-43CA-B021-15CF53A5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https://www.onenoteforteachers.com/</a:t>
            </a:r>
          </a:p>
          <a:p>
            <a:r>
              <a:rPr lang="es-ES"/>
              <a:t>https://www.microsoft.com/es-es/education/</a:t>
            </a:r>
          </a:p>
          <a:p>
            <a:r>
              <a:rPr lang="es-ES"/>
              <a:t>https://education.microsoft.com/gettrained/office</a:t>
            </a:r>
          </a:p>
          <a:p>
            <a:r>
              <a:rPr lang="es-ES"/>
              <a:t>https://blogs.office.com/en-us/2016/06/20/professional-learning-community-groups-in-office-365-education/?eu=true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42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E77675-0ACB-48D3-8C85-5B4845C25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>
                <a:latin typeface="Gill Sans MT"/>
              </a:rPr>
              <a:t>El formulario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647FCB8-0E4D-47AB-A87E-8C87C8401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s-ES"/>
              <a:t>Un instrumento muy útil para los profesores</a:t>
            </a:r>
          </a:p>
        </p:txBody>
      </p:sp>
    </p:spTree>
    <p:extLst>
      <p:ext uri="{BB962C8B-B14F-4D97-AF65-F5344CB8AC3E}">
        <p14:creationId xmlns:p14="http://schemas.microsoft.com/office/powerpoint/2010/main" val="152045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FD37B1-EDF9-4EA4-9433-9FA112EF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Uso didáctico de los formularios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971B10A-8B8C-473A-BAA3-2EF7853B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Crear fichas de alumnos.</a:t>
            </a:r>
          </a:p>
          <a:p>
            <a:r>
              <a:rPr lang="es-ES"/>
              <a:t>Recopilar información sobre los alumnos.</a:t>
            </a:r>
          </a:p>
          <a:p>
            <a:r>
              <a:rPr lang="es-ES"/>
              <a:t>Recoger y valorar las expectativas de los alumnos.</a:t>
            </a:r>
          </a:p>
          <a:p>
            <a:r>
              <a:rPr lang="es-ES"/>
              <a:t>Valorar los conocimientos previos de los alumnos al inicio del curso de una asignatura.</a:t>
            </a:r>
          </a:p>
          <a:p>
            <a:r>
              <a:rPr lang="es-ES"/>
              <a:t>Evaluar el aprendizaje de los alumnos con cuestionarios.</a:t>
            </a:r>
          </a:p>
          <a:p>
            <a:r>
              <a:rPr lang="es-ES"/>
              <a:t>Controlar los trabajos de los alumnos.</a:t>
            </a: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4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ED9454-EF16-408F-AB26-AB0A16AA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USO DIDÁCTICO DE LOS FORMULARIOS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7A23CB-ED19-4022-AC4A-5941D3C8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Recabar preguntas y dudas de los alumnos sobre la materia dada.</a:t>
            </a:r>
          </a:p>
          <a:p>
            <a:r>
              <a:rPr lang="es-ES"/>
              <a:t>Recopilar recursos por los alumnos sobre cada unidad didáctica.</a:t>
            </a:r>
          </a:p>
          <a:p>
            <a:r>
              <a:rPr lang="es-ES"/>
              <a:t>Proponer un formulario para que los alumnos elijan temas para elaborar una monografía.</a:t>
            </a:r>
          </a:p>
          <a:p>
            <a:r>
              <a:rPr lang="es-ES"/>
              <a:t>Proponer un formulario con temas propuestos para que los alumnos seleccionen uno de ésos para hacer un trabajo.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96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2315D-288E-4EFD-AA61-D81E61B5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Uso del formulario para la gestión del centro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6F3966-0FA8-46B2-9195-B6E28F85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Registrar las incidencias del instituto: averías informáticas, deterioro de muebles e inmuebles, mantenimiento de instalaciones eléctricas e hidráulicas, etc.</a:t>
            </a:r>
          </a:p>
          <a:p>
            <a:r>
              <a:rPr lang="es-ES"/>
              <a:t>Registrar el uso de ciertos recursos del centro escolar: de ordenadores fijos, de ordenadores portátiles, de cámaras de vídeo, etc.</a:t>
            </a:r>
          </a:p>
          <a:p>
            <a:r>
              <a:rPr lang="es-ES"/>
              <a:t>Recabar información de los alumnos y de los padres a través de encuestas de satisfacción.</a:t>
            </a:r>
          </a:p>
          <a:p>
            <a:r>
              <a:rPr lang="es-ES"/>
              <a:t>Recopilar información de datos de contacto de los alumnos.</a:t>
            </a:r>
          </a:p>
          <a:p>
            <a:r>
              <a:rPr lang="es-ES"/>
              <a:t>Planificar un evento y registrar a los asistentes.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349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D5E666-6A49-4C48-A0CD-B78E1C4F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tipos de formularios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E09FDF8-4E88-4194-870F-291C6F6B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Fichas para registro de datos.</a:t>
            </a:r>
          </a:p>
          <a:p>
            <a:r>
              <a:rPr lang="es-ES"/>
              <a:t>Encuestas.</a:t>
            </a:r>
          </a:p>
          <a:p>
            <a:r>
              <a:rPr lang="es-ES"/>
              <a:t>Cuestionarios.</a:t>
            </a:r>
          </a:p>
          <a:p>
            <a:r>
              <a:rPr lang="es-ES" err="1"/>
              <a:t>Vídeocuestionarios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61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50AD14-DF23-4501-BBA6-E81845ECD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Presentaciones con </a:t>
            </a:r>
            <a:r>
              <a:rPr lang="es-ES" err="1"/>
              <a:t>powerpoint</a:t>
            </a:r>
            <a:r>
              <a:rPr lang="es-ES"/>
              <a:t> y </a:t>
            </a:r>
            <a:r>
              <a:rPr lang="es-ES" err="1"/>
              <a:t>sway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19924E-501E-4A65-BC47-4530896A6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s-ES"/>
              <a:t>Herramientas útiles para exponer y compartir en clase</a:t>
            </a:r>
          </a:p>
        </p:txBody>
      </p:sp>
    </p:spTree>
    <p:extLst>
      <p:ext uri="{BB962C8B-B14F-4D97-AF65-F5344CB8AC3E}">
        <p14:creationId xmlns:p14="http://schemas.microsoft.com/office/powerpoint/2010/main" val="23518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3175AF-7A58-4E5A-98B6-21E743F9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77" y="149797"/>
            <a:ext cx="9605635" cy="587183"/>
          </a:xfrm>
        </p:spPr>
        <p:txBody>
          <a:bodyPr/>
          <a:lstStyle/>
          <a:p>
            <a:r>
              <a:rPr lang="es-ES" cap="none"/>
              <a:t>¿Y qué tenemos disponible?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88F7AB7-5382-4DB9-9F32-C2E16FA5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2736" y="2240313"/>
            <a:ext cx="9756186" cy="3924959"/>
          </a:xfrm>
        </p:spPr>
        <p:txBody>
          <a:bodyPr>
            <a:normAutofit/>
          </a:bodyPr>
          <a:lstStyle/>
          <a:p>
            <a:r>
              <a:rPr lang="es-ES"/>
              <a:t>Al hacer clic en “Explorar todas sus aplicaciones” nos aparecen breves explicaciones sobre algunas de ellas.</a:t>
            </a:r>
          </a:p>
          <a:p>
            <a:endParaRPr lang="es-ES"/>
          </a:p>
          <a:p>
            <a:r>
              <a:rPr lang="es-ES"/>
              <a:t>La opción “Instalar software”. nos permite instalar Apps para móvil o </a:t>
            </a:r>
            <a:r>
              <a:rPr lang="es-ES" i="1" err="1"/>
              <a:t>tablet</a:t>
            </a:r>
            <a:r>
              <a:rPr lang="es-ES"/>
              <a:t>, muchas de ellas ya son gratuitas en cada plataforma y se pueden instalar desde las correspondientes “Google Play”, “App Store” o “Tienda” y configurar OneDrive.</a:t>
            </a:r>
          </a:p>
          <a:p>
            <a:r>
              <a:rPr lang="es-ES"/>
              <a:t>Dependiendo del dispositivo, tendremos más opciones o menos: Para iPad y para “Windows </a:t>
            </a:r>
            <a:r>
              <a:rPr lang="es-ES" err="1"/>
              <a:t>mobile</a:t>
            </a:r>
            <a:r>
              <a:rPr lang="es-ES"/>
              <a:t>” las tenemos casi todas.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E646768-CF62-42DE-B356-28C899E3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72" y="791572"/>
            <a:ext cx="9752115" cy="13779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03A448B-0EA4-4FE1-878F-31E75F4B4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50" y="2819336"/>
            <a:ext cx="1847619" cy="6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571890D-AD4E-466C-8028-4222B5E461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123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7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2C3D0B-5683-441D-ACA4-92CA2745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Powerpoint</a:t>
            </a:r>
            <a:r>
              <a:rPr lang="es-ES"/>
              <a:t> para office 365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8E7EFB-4884-4D8F-B635-6644C391E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Diseñado para </a:t>
            </a:r>
            <a:r>
              <a:rPr lang="es-ES" b="1"/>
              <a:t>docentes y alumnos</a:t>
            </a:r>
            <a:r>
              <a:rPr lang="es-ES"/>
              <a:t>, con una amplia variedad de herramientas avanzadas y accesible desde diferentes dispositivos.</a:t>
            </a:r>
          </a:p>
          <a:p>
            <a:r>
              <a:rPr lang="es-ES"/>
              <a:t>Herramienta preferida de los alumnos para su aprendizaje por </a:t>
            </a:r>
            <a:r>
              <a:rPr lang="es-ES" b="1"/>
              <a:t>incorporar material visual y servir de apoyo a las explicaciones textuales</a:t>
            </a:r>
            <a:r>
              <a:rPr lang="es-ES"/>
              <a:t>.</a:t>
            </a:r>
          </a:p>
          <a:p>
            <a:r>
              <a:rPr lang="es-ES"/>
              <a:t>Incorpora numerosas </a:t>
            </a:r>
            <a:r>
              <a:rPr lang="es-ES" b="1"/>
              <a:t>plantillas</a:t>
            </a:r>
            <a:r>
              <a:rPr lang="es-ES"/>
              <a:t>.</a:t>
            </a:r>
          </a:p>
          <a:p>
            <a:r>
              <a:rPr lang="es-ES"/>
              <a:t>Ideal para el trabajo </a:t>
            </a:r>
            <a:r>
              <a:rPr lang="es-ES" b="1"/>
              <a:t>colaborativo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779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A2419A-4794-4C7D-BE36-6A3F776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Sway para </a:t>
            </a:r>
            <a:r>
              <a:rPr lang="es-ES" err="1"/>
              <a:t>offiCe</a:t>
            </a:r>
            <a:r>
              <a:rPr lang="es-ES"/>
              <a:t> 365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B8E3FA3-D286-4098-83AA-C9119012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/>
              <a:t>Sway es una nueva herramienta para crear presentaciones</a:t>
            </a:r>
            <a:r>
              <a:rPr lang="es-ES"/>
              <a:t> que Microsoft lanzó para competir con aplicaciones como </a:t>
            </a:r>
            <a:r>
              <a:rPr lang="es-ES">
                <a:hlinkClick r:id="rId2"/>
              </a:rPr>
              <a:t>Prezi</a:t>
            </a:r>
            <a:r>
              <a:rPr lang="es-ES"/>
              <a:t>.</a:t>
            </a:r>
          </a:p>
          <a:p>
            <a:r>
              <a:rPr lang="es-ES"/>
              <a:t>Sway es una </a:t>
            </a:r>
            <a:r>
              <a:rPr lang="es-ES" b="1"/>
              <a:t>herramienta con un enfoque claro en la nube.</a:t>
            </a:r>
            <a:endParaRPr lang="es-ES"/>
          </a:p>
          <a:p>
            <a:pPr algn="just"/>
            <a:r>
              <a:rPr lang="es-ES"/>
              <a:t>Una manera distinta de ofrecer contenidos mucho más </a:t>
            </a:r>
            <a:r>
              <a:rPr lang="es-ES" b="1"/>
              <a:t>dinámica</a:t>
            </a:r>
            <a:r>
              <a:rPr lang="es-ES"/>
              <a:t> y </a:t>
            </a:r>
            <a:r>
              <a:rPr lang="es-ES" b="1"/>
              <a:t>atractiva</a:t>
            </a:r>
            <a:r>
              <a:rPr lang="es-ES"/>
              <a:t> que el tradicional PowerPoint; las presentaciones dejan de ser lineales, pero conservan un hilo argumental coherente.</a:t>
            </a:r>
          </a:p>
          <a:p>
            <a:pPr algn="just"/>
            <a:r>
              <a:rPr lang="es-ES"/>
              <a:t>Dispone de multitud de plantillas y su uso es muy sencillo porque la mayoría de las acciones se realizan </a:t>
            </a:r>
            <a:r>
              <a:rPr lang="es-ES" b="1"/>
              <a:t>mediante arrastrar y soltar.</a:t>
            </a:r>
          </a:p>
          <a:p>
            <a:pPr marL="0" indent="0" algn="just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356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30EF68-EB6D-46C7-BE3D-4F6B61E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CREAR UN GRUPO DE CORREO CON ALUMNOS: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0AA3E44-05D7-420E-BFFE-F8ACEEC9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-COMPARTIR MATERIAL</a:t>
            </a:r>
            <a:br>
              <a:rPr lang="es-ES"/>
            </a:br>
            <a:r>
              <a:rPr lang="es-ES"/>
              <a:t> -ASIGNAR Y CORREGIR TAREAS</a:t>
            </a:r>
            <a:br>
              <a:rPr lang="es-ES"/>
            </a:br>
            <a:r>
              <a:rPr lang="es-ES"/>
              <a:t> -LECTURAS OBLIGATORIAS Y/ O RECOMENDADAS</a:t>
            </a:r>
            <a:br>
              <a:rPr lang="es-ES"/>
            </a:br>
            <a:r>
              <a:rPr lang="es-ES"/>
              <a:t> -ENLACES DE INTERES</a:t>
            </a:r>
            <a:br>
              <a:rPr lang="es-ES"/>
            </a:br>
            <a:r>
              <a:rPr lang="es-ES"/>
              <a:t> - NOTIFICACIONES DE FECHAS DE EXAMENES</a:t>
            </a:r>
            <a:br>
              <a:rPr lang="es-ES"/>
            </a:br>
            <a:r>
              <a:rPr lang="es-ES"/>
              <a:t> -TECNICAS DE ESTUDIO</a:t>
            </a:r>
          </a:p>
        </p:txBody>
      </p:sp>
    </p:spTree>
    <p:extLst>
      <p:ext uri="{BB962C8B-B14F-4D97-AF65-F5344CB8AC3E}">
        <p14:creationId xmlns:p14="http://schemas.microsoft.com/office/powerpoint/2010/main" val="3223984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30EF68-EB6D-46C7-BE3D-4F6B61E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 THE CLOUDS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0AA3E44-05D7-420E-BFFE-F8ACEEC9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-•SUBIR MATERIAL A LA NUBE PARA COMPARTIR CON EL PROFESORADO DEL DEPARTAMENTO DE INGLES Y DEL EQUIPO BILINGÜE</a:t>
            </a:r>
            <a:br>
              <a:rPr lang="es-ES"/>
            </a:br>
            <a:r>
              <a:rPr lang="es-ES"/>
              <a:t> --TRABAJAR TEMAS CLIL</a:t>
            </a:r>
            <a:br>
              <a:rPr lang="es-ES"/>
            </a:br>
            <a:r>
              <a:rPr lang="es-ES"/>
              <a:t> -TRABAJO COOPERATIVO CON OTRAS MATERIAS DEL CURRICULO (TECNOLOGIA, CIENCIAS NATURALES E HISTORIA</a:t>
            </a:r>
            <a:br>
              <a:rPr lang="es-ES"/>
            </a:br>
            <a:r>
              <a:rPr lang="es-ES"/>
              <a:t> -COMPARTIR EXPERIENCIAS EN EL AULA</a:t>
            </a:r>
          </a:p>
          <a:p>
            <a:r>
              <a:rPr lang="es-ES"/>
              <a:t>•-DIVULGAR RECURSOS ONLINE</a:t>
            </a:r>
            <a:br>
              <a:rPr lang="es-ES"/>
            </a:br>
            <a:r>
              <a:rPr lang="es-ES"/>
              <a:t> - COMPARTIR PROYECTOS REALIZADOS CON LOS ALUMNOS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41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30EF68-EB6D-46C7-BE3D-4F6B61E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ACTIVIDADES EXTRAESCOLARES ESPECIFICAS EN INGLES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0AA3E44-05D7-420E-BFFE-F8ACEEC9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INFORMACION. FECHAS, DESCRIPCION…</a:t>
            </a:r>
          </a:p>
          <a:p>
            <a:r>
              <a:rPr lang="es-ES"/>
              <a:t>COMPARTIR FOTOS, EXPERIENCIAS, ANALISIS, REFLEXION…</a:t>
            </a:r>
          </a:p>
          <a:p>
            <a:r>
              <a:rPr lang="es-ES"/>
              <a:t>PROPUESTAS DE MEJORA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104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30EF68-EB6D-46C7-BE3D-4F6B61E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general o personalizada a las familias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0AA3E44-05D7-420E-BFFE-F8ACEEC9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•-RENDIMIENTO</a:t>
            </a:r>
          </a:p>
          <a:p>
            <a:pPr marL="0" indent="0">
              <a:buNone/>
            </a:pPr>
            <a:r>
              <a:rPr lang="es-ES"/>
              <a:t>•-AUSENCIAS</a:t>
            </a:r>
          </a:p>
          <a:p>
            <a:pPr marL="0" indent="0">
              <a:buNone/>
            </a:pPr>
            <a:r>
              <a:rPr lang="es-ES"/>
              <a:t>•-ESTRATEGIAS DE APRENDIZAJE EN LENGUA EXTRANJERA</a:t>
            </a:r>
          </a:p>
          <a:p>
            <a:pPr marL="0" indent="0">
              <a:buNone/>
            </a:pPr>
            <a:r>
              <a:rPr lang="es-ES"/>
              <a:t>•BECAS Y ACTIVIDADES EXTRAESCOLARES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13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B5547F-7B7D-4268-8C08-3DA8E8D1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Departamento de música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1A1B7A2-164B-41FA-AA30-7D9448D34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b="1" dirty="0"/>
              <a:t>Grupos por Departamentos y/o trabajar desde OneDrive: </a:t>
            </a:r>
            <a:r>
              <a:rPr lang="es-ES" dirty="0"/>
              <a:t>En concreto, el departamento de Música ve esta herramienta práctica para intercambiar información y documentos específicos de las materias. También lo vemos útil para el s</a:t>
            </a:r>
            <a:r>
              <a:rPr lang="es-ES" b="1" dirty="0"/>
              <a:t>eguimiento de los PEP,  y para los alumnos con la materia pendiente, especialmente los que no la cursan en la actualidad. </a:t>
            </a:r>
            <a:endParaRPr lang="es-ES" dirty="0"/>
          </a:p>
          <a:p>
            <a:pPr algn="just"/>
            <a:r>
              <a:rPr lang="es-ES" b="1" dirty="0"/>
              <a:t>El calendario: </a:t>
            </a:r>
            <a:r>
              <a:rPr lang="es-ES" dirty="0"/>
              <a:t>permitiría mejorar la o</a:t>
            </a:r>
            <a:r>
              <a:rPr lang="es-ES" b="1" dirty="0"/>
              <a:t>rganización de las tareas complementarias y extraescolares;</a:t>
            </a:r>
            <a:r>
              <a:rPr lang="es-ES" dirty="0"/>
              <a:t> no sólo para informar a los miembros del departamento, sino también a los profesores afectados en dicha actividad, Mensualmente se contaría con el calendario previsto y así se podrían reorganizar tareas en función del alumnado que vaya o no a realizar dicha actividad. También es práctico </a:t>
            </a:r>
            <a:r>
              <a:rPr lang="es-ES" b="1" dirty="0"/>
              <a:t>para colocar las fechas de exámenes, y los de recuperación, los de alumnado pendiente.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14291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EF5FA2-2E81-4814-953A-38DEBA8D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A74C8F1-F4A9-42D0-AA3A-18C7771A7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/>
              <a:t>Notebook y </a:t>
            </a:r>
            <a:r>
              <a:rPr lang="es-ES" b="1" dirty="0" err="1"/>
              <a:t>Class</a:t>
            </a:r>
            <a:r>
              <a:rPr lang="es-ES" b="1" dirty="0"/>
              <a:t> Notebook:</a:t>
            </a:r>
            <a:r>
              <a:rPr lang="es-ES" dirty="0"/>
              <a:t> resultaría práctica para interactuar con los alumnos, elaborar textos e </a:t>
            </a:r>
            <a:r>
              <a:rPr lang="es-ES" dirty="0" err="1"/>
              <a:t>imagénes</a:t>
            </a:r>
            <a:r>
              <a:rPr lang="es-ES" dirty="0"/>
              <a:t> complementarias. El problema que observamos es que no todo el alumnado cuenta con ordenador-</a:t>
            </a:r>
            <a:r>
              <a:rPr lang="es-ES" dirty="0" err="1"/>
              <a:t>tablet</a:t>
            </a:r>
            <a:r>
              <a:rPr lang="es-ES" dirty="0"/>
              <a:t>-internet en sus casas.</a:t>
            </a:r>
            <a:endParaRPr lang="es-ES"/>
          </a:p>
          <a:p>
            <a:pPr algn="just"/>
            <a:r>
              <a:rPr lang="es-ES" b="1" dirty="0"/>
              <a:t> Word y </a:t>
            </a:r>
            <a:r>
              <a:rPr lang="es-ES" b="1" dirty="0" err="1"/>
              <a:t>Power</a:t>
            </a:r>
            <a:r>
              <a:rPr lang="es-ES" b="1" dirty="0"/>
              <a:t> Point, </a:t>
            </a:r>
            <a:r>
              <a:rPr lang="es-ES" dirty="0"/>
              <a:t>permite trabajar en “línea”, ir evolucionando en la realización de un trabajo, sus correcciones, ampliaciones… hasta concluir con el cierre y recogida del mismo. Hay diversos modelos o plantillas que permiten ir elaborando textos y añadiendo i</a:t>
            </a:r>
            <a:r>
              <a:rPr lang="es-ES" b="1" dirty="0"/>
              <a:t>mágenes-vídeos</a:t>
            </a:r>
            <a:r>
              <a:rPr lang="es-ES" dirty="0"/>
              <a:t> que lo complementan.</a:t>
            </a:r>
          </a:p>
          <a:p>
            <a:pPr algn="just"/>
            <a:r>
              <a:rPr lang="es-ES" dirty="0"/>
              <a:t>Nuestro Departamento de Música, utiliza v</a:t>
            </a:r>
            <a:r>
              <a:rPr lang="es-ES" b="1" dirty="0"/>
              <a:t>ídeos y descargas de música,</a:t>
            </a:r>
            <a:r>
              <a:rPr lang="es-ES" dirty="0"/>
              <a:t> tanto clásica como moderna. Nos interesan todas las herramientas que permitan agilizar esas tareas.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839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0108C0-D262-41F6-B540-8D9D4B53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3320132-1410-435C-A589-0A4E5B60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/>
              <a:t>El uso didáctico de formularios: </a:t>
            </a:r>
            <a:r>
              <a:rPr lang="es-ES" dirty="0"/>
              <a:t>permite elaborar tareas para los alumnos, tanto básicas como de ampliación. Resulta práctico para crear cuestionarios de contenidos. Facilita al alumnado el estudio de la materia, especialmente a los que la tienen pendiente a final de curso, o a los que cursan 3º/4º de ESO/PMAR y han de recuperarla (1º y/o 2º)  pero no la cursan ni tienen horario.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163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EA869E1-F851-4A52-92F5-77E592B76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083AD55-8296-44BD-8E14-DD2DDBC351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BF46B26-15FC-4C5A-94FA-AE9ED64B5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12F6065-5345-44BD-B66E-5487CCD7A9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97D9D312-49D2-4FE6-8860-8F5A77FD45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BD0715-8F54-4E2D-91CB-98CE3806F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Imagen 12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B1957D0C-6A26-49D0-B3A2-8C828E98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39" y="1168530"/>
            <a:ext cx="9671478" cy="4714104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="" xmlns:a16="http://schemas.microsoft.com/office/drawing/2014/main" id="{BF62D135-4C1C-43D7-AB3D-7D01D56FD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074" y="2925677"/>
            <a:ext cx="1922085" cy="831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030A908-0F2F-47F8-93B4-B382412094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031971B-8A9E-4F83-A6CC-70876BF34F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8">
            <a:extLst>
              <a:ext uri="{FF2B5EF4-FFF2-40B4-BE49-F238E27FC236}">
                <a16:creationId xmlns="" xmlns:a16="http://schemas.microsoft.com/office/drawing/2014/main" id="{D205EF3E-19B5-4163-A706-19F670A0A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61" y="311360"/>
            <a:ext cx="968315" cy="9444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F3C410-4227-46A4-B775-7BA22F324E04}"/>
              </a:ext>
            </a:extLst>
          </p:cNvPr>
          <p:cNvSpPr txBox="1"/>
          <p:nvPr/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F8FB73-3B27-4EFE-ABBC-30ED01EBF9CA}"/>
              </a:ext>
            </a:extLst>
          </p:cNvPr>
          <p:cNvSpPr txBox="1"/>
          <p:nvPr/>
        </p:nvSpPr>
        <p:spPr>
          <a:xfrm>
            <a:off x="2190135" y="485996"/>
            <a:ext cx="8862673" cy="5717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CUESTIONARIO INICIAL - PROBABILIDAD</a:t>
            </a:r>
          </a:p>
        </p:txBody>
      </p:sp>
    </p:spTree>
    <p:extLst>
      <p:ext uri="{BB962C8B-B14F-4D97-AF65-F5344CB8AC3E}">
        <p14:creationId xmlns:p14="http://schemas.microsoft.com/office/powerpoint/2010/main" val="363231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138D31-DC14-446C-A6A3-9E21CD1A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cap="none"/>
              <a:t>¿Por qué debemos usar Office 365?</a:t>
            </a:r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DDBBD58-6575-4CB3-A773-6C07331D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924579"/>
            <a:ext cx="5075864" cy="4118414"/>
          </a:xfrm>
        </p:spPr>
        <p:txBody>
          <a:bodyPr>
            <a:normAutofit fontScale="85000" lnSpcReduction="10000"/>
          </a:bodyPr>
          <a:lstStyle/>
          <a:p>
            <a:r>
              <a:rPr lang="es-ES" b="1"/>
              <a:t>Reglamento de desarrollo de la L. O. 15/1999, de 13 de diciembre, de protección de datos de carácter personal, aprobado por Real Decreto 1720/2007, de 21 de diciembre, </a:t>
            </a:r>
          </a:p>
          <a:p>
            <a:r>
              <a:rPr lang="es-ES" sz="1900"/>
              <a:t>Artículo 81. Aplicación de los niveles de seguridad.</a:t>
            </a:r>
          </a:p>
          <a:p>
            <a:pPr lvl="1"/>
            <a:r>
              <a:rPr lang="es-ES"/>
              <a:t>2. Deberán implantarse, además de las medidas de seguridad de nivel básico, las medidas de nivel medio, en los siguientes ficheros o tratamientos de datos de carácter personal:</a:t>
            </a:r>
          </a:p>
          <a:p>
            <a:pPr lvl="1"/>
            <a:r>
              <a:rPr lang="es-ES"/>
              <a:t>f) Aquéllos que contengan un conjunto de datos de carácter personal que ofrezcan una definición de las características o de la personalidad de los ciudadanos y que permitan evaluar determinados aspectos de la personalidad o del comportamiento de los mismos.</a:t>
            </a:r>
          </a:p>
          <a:p>
            <a:endParaRPr lang="es-ES"/>
          </a:p>
          <a:p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E8F5C65-DF2F-4C94-B131-6099AF8B6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887" y="1918114"/>
            <a:ext cx="5257596" cy="4363418"/>
          </a:xfrm>
        </p:spPr>
        <p:txBody>
          <a:bodyPr>
            <a:normAutofit fontScale="85000" lnSpcReduction="20000"/>
          </a:bodyPr>
          <a:lstStyle/>
          <a:p>
            <a:r>
              <a:rPr lang="es-ES" b="1"/>
              <a:t>Ley Orgánica 15/1999, de 13 de diciembre, de Protección de Datos de Carácter Personal.</a:t>
            </a:r>
          </a:p>
          <a:p>
            <a:r>
              <a:rPr lang="es-ES"/>
              <a:t>Artículo 44. Tipos de infracciones.</a:t>
            </a:r>
          </a:p>
          <a:p>
            <a:pPr lvl="1"/>
            <a:r>
              <a:rPr lang="es-ES"/>
              <a:t>3. Son infracciones graves:</a:t>
            </a:r>
          </a:p>
          <a:p>
            <a:pPr lvl="2"/>
            <a:r>
              <a:rPr lang="es-ES"/>
              <a:t>g) La vulneración del deber de guardar secreto sobre los datos de carácter personal incorporados a ficheros que contengan […] un conjunto de datos de carácter personal suficientes para obtener una evaluación de la personalidad del individuo.</a:t>
            </a:r>
          </a:p>
          <a:p>
            <a:pPr lvl="1"/>
            <a:r>
              <a:rPr lang="es-ES"/>
              <a:t>4. Son infracciones muy graves:</a:t>
            </a:r>
          </a:p>
          <a:p>
            <a:pPr lvl="2"/>
            <a:r>
              <a:rPr lang="es-ES"/>
              <a:t>e) La transferencia temporal o definitiva de datos de carácter personal que hayan sido objeto de tratamiento o hayan sido recogidos para someterlos a dicho tratamiento, con destino a países que no proporcionen un nivel de protección equiparable sin autorización del Director de la Agencia de Protección de Datos.</a:t>
            </a:r>
          </a:p>
        </p:txBody>
      </p:sp>
      <p:pic>
        <p:nvPicPr>
          <p:cNvPr id="7" name="Imagen 6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F647C30F-DA67-4836-BD63-DF3093F64F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190" y="0"/>
            <a:ext cx="3313810" cy="10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5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EA869E1-F851-4A52-92F5-77E592B76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083AD55-8296-44BD-8E14-DD2DDBC351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BF46B26-15FC-4C5A-94FA-AE9ED64B5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12F6065-5345-44BD-B66E-5487CCD7A9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97D9D312-49D2-4FE6-8860-8F5A77FD45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9">
            <a:extLst>
              <a:ext uri="{FF2B5EF4-FFF2-40B4-BE49-F238E27FC236}">
                <a16:creationId xmlns="" xmlns:a16="http://schemas.microsoft.com/office/drawing/2014/main" id="{BF62D135-4C1C-43D7-AB3D-7D01D56FD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34" y="366506"/>
            <a:ext cx="1706425" cy="730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030A908-0F2F-47F8-93B4-B382412094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031971B-8A9E-4F83-A6CC-70876BF34F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8">
            <a:extLst>
              <a:ext uri="{FF2B5EF4-FFF2-40B4-BE49-F238E27FC236}">
                <a16:creationId xmlns="" xmlns:a16="http://schemas.microsoft.com/office/drawing/2014/main" id="{D205EF3E-19B5-4163-A706-19F670A0A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1" y="311360"/>
            <a:ext cx="968315" cy="9444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EEF8FB73-3B27-4EFE-ABBC-30ED01EBF9CA}"/>
              </a:ext>
            </a:extLst>
          </p:cNvPr>
          <p:cNvSpPr txBox="1"/>
          <p:nvPr/>
        </p:nvSpPr>
        <p:spPr>
          <a:xfrm>
            <a:off x="939305" y="730411"/>
            <a:ext cx="8862673" cy="4567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400"/>
            <a:r>
              <a:rPr lang="en-US" sz="3600" b="1" cap="all" dirty="0">
                <a:latin typeface="+mj-lt"/>
                <a:ea typeface="+mj-ea"/>
                <a:cs typeface="+mj-cs"/>
              </a:rPr>
              <a:t>CUESTIONARIO INICIAL</a:t>
            </a:r>
            <a:endParaRPr lang="es-ES" b="1" dirty="0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6881D27-D03B-4DF3-88CF-94E427DF559C}"/>
              </a:ext>
            </a:extLst>
          </p:cNvPr>
          <p:cNvSpPr txBox="1"/>
          <p:nvPr/>
        </p:nvSpPr>
        <p:spPr>
          <a:xfrm>
            <a:off x="2970361" y="1367286"/>
            <a:ext cx="5086709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kern="1200">
                <a:solidFill>
                  <a:srgbClr val="0000CC"/>
                </a:solidFill>
                <a:latin typeface="Arial"/>
                <a:ea typeface="Times New Roman"/>
                <a:cs typeface="+mn-cs"/>
              </a:rPr>
              <a:t>Se cumplimentará al principio y final del tema</a:t>
            </a:r>
            <a:endParaRPr lang="es-ES"/>
          </a:p>
        </p:txBody>
      </p:sp>
      <p:pic>
        <p:nvPicPr>
          <p:cNvPr id="3" name="Imagen 4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F814B8D6-119C-4AEE-915E-C6E1688F8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68" y="2194968"/>
            <a:ext cx="2743200" cy="39633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A5666FE-1CC3-414E-A7CF-4B6AC28477A9}"/>
              </a:ext>
            </a:extLst>
          </p:cNvPr>
          <p:cNvSpPr txBox="1"/>
          <p:nvPr/>
        </p:nvSpPr>
        <p:spPr>
          <a:xfrm>
            <a:off x="3789871" y="2388078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kern="1200">
                <a:solidFill>
                  <a:schemeClr val="tx1"/>
                </a:solidFill>
                <a:latin typeface="Arial"/>
                <a:ea typeface="Times New Roman"/>
                <a:cs typeface="+mn-cs"/>
              </a:rPr>
              <a:t>Respuestas sencillas desde el propio móvil</a:t>
            </a:r>
            <a:endParaRPr lang="es-ES"/>
          </a:p>
        </p:txBody>
      </p:sp>
      <p:pic>
        <p:nvPicPr>
          <p:cNvPr id="10" name="Imagen 11" descr="Imagen que contiene objeto, reloj&#10;&#10;Descripción generada con confianza muy alta">
            <a:extLst>
              <a:ext uri="{FF2B5EF4-FFF2-40B4-BE49-F238E27FC236}">
                <a16:creationId xmlns="" xmlns:a16="http://schemas.microsoft.com/office/drawing/2014/main" id="{DB912D9B-B86E-4AB7-868D-FF533FC73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97" y="3738741"/>
            <a:ext cx="1047750" cy="9620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73DD11F-FBD8-4327-B0B3-6AF7372AF823}"/>
              </a:ext>
            </a:extLst>
          </p:cNvPr>
          <p:cNvSpPr txBox="1"/>
          <p:nvPr/>
        </p:nvSpPr>
        <p:spPr>
          <a:xfrm>
            <a:off x="3789873" y="488973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dirty="0"/>
              <a:t>5 minutos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83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F44B1B-D7AA-41C6-B20B-5138F983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582712"/>
          </a:xfrm>
        </p:spPr>
        <p:txBody>
          <a:bodyPr/>
          <a:lstStyle/>
          <a:p>
            <a:r>
              <a:rPr lang="es-ES" cap="none"/>
              <a:t>¿Es para tanto?</a:t>
            </a:r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8DB8B4B-7C02-4408-BCFE-2B9690461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999144"/>
          </a:xfrm>
        </p:spPr>
        <p:txBody>
          <a:bodyPr>
            <a:normAutofit fontScale="85000" lnSpcReduction="20000"/>
          </a:bodyPr>
          <a:lstStyle/>
          <a:p>
            <a:r>
              <a:rPr lang="es-ES" sz="2200"/>
              <a:t>Condiciones de uso de Hotmail:</a:t>
            </a:r>
          </a:p>
          <a:p>
            <a:r>
              <a:rPr lang="es-ES" sz="1900"/>
              <a:t>4. </a:t>
            </a:r>
            <a:r>
              <a:rPr lang="es-ES" sz="1900" b="1"/>
              <a:t>Uso de los Servicios y Soporte Técnico.</a:t>
            </a:r>
            <a:endParaRPr lang="es-ES"/>
          </a:p>
          <a:p>
            <a:pPr lvl="1"/>
            <a:r>
              <a:rPr lang="es-ES"/>
              <a:t>b. </a:t>
            </a:r>
            <a:r>
              <a:rPr lang="es-ES" b="1"/>
              <a:t>Cuentas profesionales o educativas.</a:t>
            </a:r>
            <a:r>
              <a:rPr lang="es-ES"/>
              <a:t> Puede iniciar sesión en determinados servicios de Microsoft con una dirección de correo electrónico profesional o educativa. Al hacerlo, usted acepta que el propietario del dominio asociado a su dirección de correo electrónico pueda controlar y administrar su cuenta, así como acceder y procesar sus datos, incluido el contenido de sus comunicaciones y archivos. Asimismo, acepta que el uso que hace de los servicios puede estar sujeto a los contratos que Microsoft tenga con usted o con su organización, en cuyo caso no se aplicarán estos términos.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="" xmlns:a16="http://schemas.microsoft.com/office/drawing/2014/main" id="{0406E974-C7B9-4CB3-A2EE-A236AE886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/>
              <a:t>Condiciones de uso de Google:</a:t>
            </a:r>
          </a:p>
          <a:p>
            <a:pPr lvl="1"/>
            <a:r>
              <a:rPr lang="es-ES"/>
              <a:t>Nuestros sistemas automatizados analizan tu contenido (incluidos los correos electrónicos) para ofrecerte funciones de productos que sean relevantes para ti, como resultados de búsqueda y anuncios personalizados, y detección de software malicioso y spam. Este análisis se realiza cuando el contenido se envía, se recibe y cuando se almacena.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CBD8A9F-DE9B-4A3F-AE4D-0C0937FC8A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0650"/>
            <a:ext cx="2150081" cy="1562100"/>
          </a:xfrm>
          <a:prstGeom prst="rect">
            <a:avLst/>
          </a:prstGeom>
        </p:spPr>
      </p:pic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24F61EE5-9853-40FF-A6E6-D80194D2C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190" y="0"/>
            <a:ext cx="3313810" cy="10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D8BEA4-4B59-42A1-986F-7414C9FF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/>
              <a:t>Recientemente en </a:t>
            </a:r>
            <a:r>
              <a:rPr lang="es-ES" cap="none" err="1"/>
              <a:t>educastur</a:t>
            </a:r>
            <a:r>
              <a:rPr lang="es-ES"/>
              <a:t>…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3C0D76D-118F-4EDE-9156-19EB022F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68" y="2452911"/>
            <a:ext cx="4100616" cy="2837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F03F216-AAC4-47EB-A98F-595B28D4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74" y="2104572"/>
            <a:ext cx="7279954" cy="3527400"/>
          </a:xfrm>
          <a:prstGeom prst="rect">
            <a:avLst/>
          </a:prstGeom>
        </p:spPr>
      </p:pic>
      <p:pic>
        <p:nvPicPr>
          <p:cNvPr id="4" name="Imagen 3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BB0E5A2B-1F0F-4240-AF77-EF30179C9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190" y="0"/>
            <a:ext cx="3313810" cy="10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CABCAE3-64FC-4149-819F-2C18128241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2FDCFE-9AD2-4D8A-8CBF-B3AA37EBF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BD463FC-4CA8-4FF4-85A3-AF9F4B98D21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56012FD-74A8-4C91-B318-435CF2B719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35C3D674-3D59-4E93-80CA-0C0A9095E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F2A81E1-BCBE-426B-8C09-33274E6940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9D1DDD4-5BB3-45BA-B9B3-06B62299AD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24DAE64-2302-42EA-8239-F2F0775CA5A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884B8F8-FDC9-498B-9960-5D7260AFCB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9055344-0F63-423A-881C-494EDBE70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371" y="243080"/>
            <a:ext cx="3924176" cy="55465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964045-B1F3-4229-92A2-FB21C139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8926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500"/>
              <a:t>¿</a:t>
            </a:r>
            <a:r>
              <a:rPr lang="es-ES" sz="2500" cap="none"/>
              <a:t>Y el lío de claves, cuentas, contraseñas?</a:t>
            </a:r>
            <a:endParaRPr lang="es-ES" sz="250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C4B1273-196E-4097-8F34-E11A1A22B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3"/>
            <a:ext cx="5892648" cy="568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http://www.educastur.es/identidad-digital</a:t>
            </a:r>
          </a:p>
          <a:p>
            <a:endParaRPr lang="en-US"/>
          </a:p>
        </p:txBody>
      </p:sp>
      <p:pic>
        <p:nvPicPr>
          <p:cNvPr id="7" name="Imagen 6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061D2F73-A944-4F72-99BD-549AB6B3F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06" y="2584861"/>
            <a:ext cx="7328616" cy="32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7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09653B-F6AA-4632-821A-2A2D16AC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s-ES"/>
              <a:t>Niveles de cooperación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7364DA6-BE2D-4A3E-9DC1-664FB6428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966045"/>
              </p:ext>
            </p:extLst>
          </p:nvPr>
        </p:nvGraphicFramePr>
        <p:xfrm>
          <a:off x="4884738" y="1600200"/>
          <a:ext cx="6170612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39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19D23D-4ACB-4AE3-89D1-294C4B49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Empecemos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0CC5A8-CBE7-4DC8-808E-7484AF8C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/>
              <a:t>De más fácil a “menos fácil” </a:t>
            </a:r>
            <a:endParaRPr lang="es-ES" sz="3200">
              <a:sym typeface="Symbol" panose="05050102010706020507" pitchFamily="18" charset="2"/>
            </a:endParaRPr>
          </a:p>
          <a:p>
            <a:r>
              <a:rPr lang="es-ES" sz="3200">
                <a:sym typeface="Symbol" panose="05050102010706020507" pitchFamily="18" charset="2"/>
              </a:rPr>
              <a:t>Individual  Departamentos  Con alumnado  Tutorías  Claustro.</a:t>
            </a:r>
          </a:p>
          <a:p>
            <a:r>
              <a:rPr lang="es-ES" sz="3200">
                <a:sym typeface="Symbol" panose="05050102010706020507" pitchFamily="18" charset="2"/>
              </a:rPr>
              <a:t>Correo y contactos  Grupos de Departamentos  Trabajos alumnado  Formularios  OneNote  Grupo de Claustro.</a:t>
            </a:r>
            <a:endParaRPr lang="es-ES" sz="3200"/>
          </a:p>
        </p:txBody>
      </p:sp>
      <p:pic>
        <p:nvPicPr>
          <p:cNvPr id="5" name="Imagen 4" descr="Imagen que contiene texto, mapa&#10;&#10;Descripción generada con confianza alta">
            <a:extLst>
              <a:ext uri="{FF2B5EF4-FFF2-40B4-BE49-F238E27FC236}">
                <a16:creationId xmlns="" xmlns:a16="http://schemas.microsoft.com/office/drawing/2014/main" id="{98441615-532C-4FDD-86F4-8EAA7B49B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3656" y="0"/>
            <a:ext cx="2888343" cy="17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8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1727</Words>
  <Application>Microsoft Office PowerPoint</Application>
  <PresentationFormat>Personalizado</PresentationFormat>
  <Paragraphs>211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Galería</vt:lpstr>
      <vt:lpstr>Office 365</vt:lpstr>
      <vt:lpstr>¿Qué tenemos en Office 365?</vt:lpstr>
      <vt:lpstr>¿Y qué tenemos disponible?</vt:lpstr>
      <vt:lpstr>¿Por qué debemos usar Office 365?</vt:lpstr>
      <vt:lpstr>¿Es para tanto?</vt:lpstr>
      <vt:lpstr>Recientemente en educastur… </vt:lpstr>
      <vt:lpstr>¿Y el lío de claves, cuentas, contraseñas?</vt:lpstr>
      <vt:lpstr>Niveles de cooperación</vt:lpstr>
      <vt:lpstr>Empecemos</vt:lpstr>
      <vt:lpstr>El Correo -- Outlook </vt:lpstr>
      <vt:lpstr>El correo</vt:lpstr>
      <vt:lpstr>Adjuntando archivos</vt:lpstr>
      <vt:lpstr>Un “truquillo”</vt:lpstr>
      <vt:lpstr>Contactos</vt:lpstr>
      <vt:lpstr>Creando listas de contactos</vt:lpstr>
      <vt:lpstr>Modificando listas de contactos</vt:lpstr>
      <vt:lpstr>Enviando correos a una lista</vt:lpstr>
      <vt:lpstr>Compartiendo documentos</vt:lpstr>
      <vt:lpstr>Compartiendo documentos -- Posibilidades</vt:lpstr>
      <vt:lpstr>ASPECTOS RELEVANTES</vt:lpstr>
      <vt:lpstr>Presentación de PowerPoint</vt:lpstr>
      <vt:lpstr>Los grupos de Office 365</vt:lpstr>
      <vt:lpstr>Varios enlaces</vt:lpstr>
      <vt:lpstr>El formulario</vt:lpstr>
      <vt:lpstr>Uso didáctico de los formularios</vt:lpstr>
      <vt:lpstr>USO DIDÁCTICO DE LOS FORMULARIOS</vt:lpstr>
      <vt:lpstr>Uso del formulario para la gestión del centro </vt:lpstr>
      <vt:lpstr>tipos de formularios </vt:lpstr>
      <vt:lpstr>Presentaciones con powerpoint y sway</vt:lpstr>
      <vt:lpstr>Powerpoint para office 365</vt:lpstr>
      <vt:lpstr>Sway para offiCe 365</vt:lpstr>
      <vt:lpstr>CREAR UN GRUPO DE CORREO CON ALUMNOS:</vt:lpstr>
      <vt:lpstr>IN THE CLOUDS</vt:lpstr>
      <vt:lpstr>ACTIVIDADES EXTRAESCOLARES ESPECIFICAS EN INGLES :</vt:lpstr>
      <vt:lpstr>Información general o personalizada a las familias :</vt:lpstr>
      <vt:lpstr>Departamento de música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</dc:title>
  <dc:creator>BEATRIZ PEREZ GARCIA</dc:creator>
  <cp:lastModifiedBy>Beatriz Pérez</cp:lastModifiedBy>
  <cp:revision>77</cp:revision>
  <dcterms:modified xsi:type="dcterms:W3CDTF">2018-10-10T12:46:02Z</dcterms:modified>
</cp:coreProperties>
</file>