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75" r:id="rId5"/>
    <p:sldId id="283" r:id="rId6"/>
    <p:sldId id="285" r:id="rId7"/>
    <p:sldId id="289" r:id="rId8"/>
    <p:sldId id="290" r:id="rId9"/>
    <p:sldId id="291" r:id="rId10"/>
    <p:sldId id="292" r:id="rId11"/>
    <p:sldId id="297" r:id="rId12"/>
    <p:sldId id="298" r:id="rId13"/>
    <p:sldId id="295" r:id="rId14"/>
    <p:sldId id="299" r:id="rId15"/>
    <p:sldId id="300" r:id="rId16"/>
    <p:sldId id="293" r:id="rId17"/>
    <p:sldId id="301" r:id="rId18"/>
    <p:sldId id="303" r:id="rId19"/>
    <p:sldId id="272"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howGuides="1">
      <p:cViewPr>
        <p:scale>
          <a:sx n="68" d="100"/>
          <a:sy n="68" d="100"/>
        </p:scale>
        <p:origin x="-2202" y="-1020"/>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77D0F-DD42-4C10-B3EA-06F4C234700C}"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ES"/>
        </a:p>
      </dgm:t>
    </dgm:pt>
    <dgm:pt modelId="{40376D0D-E7B2-4225-A0E9-A4CCC1F40D0D}">
      <dgm:prSet phldrT="[Texto]" custT="1"/>
      <dgm:spPr/>
      <dgm:t>
        <a:bodyPr/>
        <a:lstStyle/>
        <a:p>
          <a:pPr marL="0" indent="0"/>
          <a:r>
            <a:rPr lang="es-ES" sz="2000" dirty="0" smtClean="0">
              <a:latin typeface="Calibri" panose="020F0502020204030204" pitchFamily="34" charset="0"/>
            </a:rPr>
            <a:t>ECOCOMPUTER</a:t>
          </a:r>
          <a:endParaRPr lang="es-ES" sz="2000" dirty="0">
            <a:latin typeface="Calibri" panose="020F0502020204030204" pitchFamily="34" charset="0"/>
          </a:endParaRPr>
        </a:p>
      </dgm:t>
    </dgm:pt>
    <dgm:pt modelId="{B53E3AAF-354C-4415-8934-8DBC1CA179ED}" type="parTrans" cxnId="{6A0B9C80-574C-4D4C-8F65-59D5375F6940}">
      <dgm:prSet/>
      <dgm:spPr/>
      <dgm:t>
        <a:bodyPr/>
        <a:lstStyle/>
        <a:p>
          <a:endParaRPr lang="es-ES"/>
        </a:p>
      </dgm:t>
    </dgm:pt>
    <dgm:pt modelId="{3A8548D4-D7D5-4ACB-9163-97C74BA0DC26}" type="sibTrans" cxnId="{6A0B9C80-574C-4D4C-8F65-59D5375F6940}">
      <dgm:prSet/>
      <dgm:spPr/>
      <dgm:t>
        <a:bodyPr/>
        <a:lstStyle/>
        <a:p>
          <a:endParaRPr lang="es-ES"/>
        </a:p>
      </dgm:t>
    </dgm:pt>
    <dgm:pt modelId="{44FFFECE-F8B5-4436-B238-0CAFA880B830}">
      <dgm:prSet phldrT="[Texto]" custT="1"/>
      <dgm:spPr/>
      <dgm:t>
        <a:bodyPr/>
        <a:lstStyle/>
        <a:p>
          <a:r>
            <a:rPr lang="es-ES" sz="2000" dirty="0" smtClean="0">
              <a:latin typeface="Calibri" panose="020F0502020204030204" pitchFamily="34" charset="0"/>
            </a:rPr>
            <a:t>BIOSFERA</a:t>
          </a:r>
        </a:p>
        <a:p>
          <a:r>
            <a:rPr lang="es-ES" sz="1200" dirty="0" smtClean="0">
              <a:latin typeface="Calibri" panose="020F0502020204030204" pitchFamily="34" charset="0"/>
            </a:rPr>
            <a:t>CONSULTORIA  MEDIOAMBIENTAL</a:t>
          </a:r>
        </a:p>
      </dgm:t>
    </dgm:pt>
    <dgm:pt modelId="{441FC7BB-D264-4891-B886-623CC99BB5E5}" type="parTrans" cxnId="{4A921C76-B2DC-460F-B3AC-CCB724265439}">
      <dgm:prSet/>
      <dgm:spPr/>
      <dgm:t>
        <a:bodyPr/>
        <a:lstStyle/>
        <a:p>
          <a:endParaRPr lang="es-ES"/>
        </a:p>
      </dgm:t>
    </dgm:pt>
    <dgm:pt modelId="{17F7FC8A-AB63-4EDA-979D-DE04CA1A9771}" type="sibTrans" cxnId="{4A921C76-B2DC-460F-B3AC-CCB724265439}">
      <dgm:prSet/>
      <dgm:spPr/>
      <dgm:t>
        <a:bodyPr/>
        <a:lstStyle/>
        <a:p>
          <a:endParaRPr lang="es-ES"/>
        </a:p>
      </dgm:t>
    </dgm:pt>
    <dgm:pt modelId="{7F11D442-DC7B-4629-BD99-C14CF5356F9C}">
      <dgm:prSet phldrT="[Texto]" custT="1"/>
      <dgm:spPr/>
      <dgm:t>
        <a:bodyPr/>
        <a:lstStyle/>
        <a:p>
          <a:pPr algn="ctr"/>
          <a:r>
            <a:rPr lang="es-ES" sz="2000" dirty="0" smtClean="0">
              <a:latin typeface="Calibri" panose="020F0502020204030204" pitchFamily="34" charset="0"/>
            </a:rPr>
            <a:t>SATEC</a:t>
          </a:r>
        </a:p>
      </dgm:t>
    </dgm:pt>
    <dgm:pt modelId="{EE591C4C-F8F0-4725-90F3-49C83DD28258}" type="parTrans" cxnId="{AF926324-5B9D-4681-BBAF-4F27E02F27CE}">
      <dgm:prSet/>
      <dgm:spPr/>
      <dgm:t>
        <a:bodyPr/>
        <a:lstStyle/>
        <a:p>
          <a:endParaRPr lang="es-ES"/>
        </a:p>
      </dgm:t>
    </dgm:pt>
    <dgm:pt modelId="{3114DF75-2171-4FB3-85E8-88A2A132F026}" type="sibTrans" cxnId="{AF926324-5B9D-4681-BBAF-4F27E02F27CE}">
      <dgm:prSet/>
      <dgm:spPr/>
      <dgm:t>
        <a:bodyPr/>
        <a:lstStyle/>
        <a:p>
          <a:endParaRPr lang="es-ES"/>
        </a:p>
      </dgm:t>
    </dgm:pt>
    <dgm:pt modelId="{21F89C4F-573D-49C6-9B5E-B244C1016F4B}">
      <dgm:prSet phldrT="[Texto]" custT="1"/>
      <dgm:spPr/>
      <dgm:t>
        <a:bodyPr/>
        <a:lstStyle/>
        <a:p>
          <a:r>
            <a:rPr lang="es-ES" sz="2000" dirty="0" smtClean="0">
              <a:latin typeface="Calibri" panose="020F0502020204030204" pitchFamily="34" charset="0"/>
            </a:rPr>
            <a:t>SAINT GOBAIN</a:t>
          </a:r>
          <a:endParaRPr lang="es-ES" sz="2000" dirty="0">
            <a:latin typeface="Calibri" panose="020F0502020204030204" pitchFamily="34" charset="0"/>
          </a:endParaRPr>
        </a:p>
      </dgm:t>
    </dgm:pt>
    <dgm:pt modelId="{E49BDD8B-F19A-4832-A6B9-DABBA2D4A3BF}" type="parTrans" cxnId="{F0F58767-222C-4C4E-9195-9CBC5B36B212}">
      <dgm:prSet/>
      <dgm:spPr/>
      <dgm:t>
        <a:bodyPr/>
        <a:lstStyle/>
        <a:p>
          <a:endParaRPr lang="es-ES"/>
        </a:p>
      </dgm:t>
    </dgm:pt>
    <dgm:pt modelId="{543F2AD4-B59A-46D6-8592-2FC8E0E0F0DF}" type="sibTrans" cxnId="{F0F58767-222C-4C4E-9195-9CBC5B36B212}">
      <dgm:prSet/>
      <dgm:spPr/>
      <dgm:t>
        <a:bodyPr/>
        <a:lstStyle/>
        <a:p>
          <a:endParaRPr lang="es-ES"/>
        </a:p>
      </dgm:t>
    </dgm:pt>
    <dgm:pt modelId="{FFBB1C8B-FCEF-4BA6-B912-88A33A12095C}">
      <dgm:prSet phldrT="[Texto]" custT="1"/>
      <dgm:spPr/>
      <dgm:t>
        <a:bodyPr/>
        <a:lstStyle/>
        <a:p>
          <a:pPr algn="ctr"/>
          <a:r>
            <a:rPr lang="es-ES" sz="2000" dirty="0" smtClean="0">
              <a:latin typeface="Calibri" panose="020F0502020204030204" pitchFamily="34" charset="0"/>
            </a:rPr>
            <a:t>ASAC</a:t>
          </a:r>
        </a:p>
        <a:p>
          <a:pPr algn="ctr"/>
          <a:r>
            <a:rPr lang="es-ES" sz="1200" dirty="0" smtClean="0">
              <a:latin typeface="Calibri" panose="020F0502020204030204" pitchFamily="34" charset="0"/>
            </a:rPr>
            <a:t>COMUNICACIONES</a:t>
          </a:r>
          <a:endParaRPr lang="es-ES" sz="1200" dirty="0">
            <a:latin typeface="Calibri" panose="020F0502020204030204" pitchFamily="34" charset="0"/>
          </a:endParaRPr>
        </a:p>
      </dgm:t>
    </dgm:pt>
    <dgm:pt modelId="{43C6E2F6-7DD2-4543-A9C1-CD0874C9B78F}" type="parTrans" cxnId="{35DFA9DF-B175-46B8-8F85-8B0BA026FF12}">
      <dgm:prSet/>
      <dgm:spPr/>
      <dgm:t>
        <a:bodyPr/>
        <a:lstStyle/>
        <a:p>
          <a:endParaRPr lang="es-ES"/>
        </a:p>
      </dgm:t>
    </dgm:pt>
    <dgm:pt modelId="{AC701B67-580B-49B5-8E5E-5FE0E09265A2}" type="sibTrans" cxnId="{35DFA9DF-B175-46B8-8F85-8B0BA026FF12}">
      <dgm:prSet/>
      <dgm:spPr/>
      <dgm:t>
        <a:bodyPr/>
        <a:lstStyle/>
        <a:p>
          <a:endParaRPr lang="es-ES"/>
        </a:p>
      </dgm:t>
    </dgm:pt>
    <dgm:pt modelId="{07A25D49-C3A8-4F51-9174-2FC8D1EC1EC7}" type="pres">
      <dgm:prSet presAssocID="{39377D0F-DD42-4C10-B3EA-06F4C234700C}" presName="linearFlow" presStyleCnt="0">
        <dgm:presLayoutVars>
          <dgm:dir/>
          <dgm:resizeHandles val="exact"/>
        </dgm:presLayoutVars>
      </dgm:prSet>
      <dgm:spPr/>
      <dgm:t>
        <a:bodyPr/>
        <a:lstStyle/>
        <a:p>
          <a:endParaRPr lang="es-ES"/>
        </a:p>
      </dgm:t>
    </dgm:pt>
    <dgm:pt modelId="{9449532A-1F4F-4504-B728-965351B325A9}" type="pres">
      <dgm:prSet presAssocID="{40376D0D-E7B2-4225-A0E9-A4CCC1F40D0D}" presName="composite" presStyleCnt="0"/>
      <dgm:spPr/>
      <dgm:t>
        <a:bodyPr/>
        <a:lstStyle/>
        <a:p>
          <a:endParaRPr lang="es-ES"/>
        </a:p>
      </dgm:t>
    </dgm:pt>
    <dgm:pt modelId="{32D16F44-1186-4606-8FBA-976C65854D2A}" type="pres">
      <dgm:prSet presAssocID="{40376D0D-E7B2-4225-A0E9-A4CCC1F40D0D}" presName="imgShp" presStyleLbl="fgImgPlace1" presStyleIdx="0" presStyleCnt="5"/>
      <dgm:spPr>
        <a:blipFill rotWithShape="1">
          <a:blip xmlns:r="http://schemas.openxmlformats.org/officeDocument/2006/relationships" r:embed="rId1"/>
          <a:stretch>
            <a:fillRect/>
          </a:stretch>
        </a:blipFill>
      </dgm:spPr>
      <dgm:t>
        <a:bodyPr/>
        <a:lstStyle/>
        <a:p>
          <a:endParaRPr lang="es-ES"/>
        </a:p>
      </dgm:t>
    </dgm:pt>
    <dgm:pt modelId="{64475C12-278A-4588-8035-D3E8DF29C146}" type="pres">
      <dgm:prSet presAssocID="{40376D0D-E7B2-4225-A0E9-A4CCC1F40D0D}" presName="txShp" presStyleLbl="node1" presStyleIdx="0" presStyleCnt="5" custScaleX="112172" custScaleY="98573" custLinFactNeighborX="7294">
        <dgm:presLayoutVars>
          <dgm:bulletEnabled val="1"/>
        </dgm:presLayoutVars>
      </dgm:prSet>
      <dgm:spPr/>
      <dgm:t>
        <a:bodyPr/>
        <a:lstStyle/>
        <a:p>
          <a:endParaRPr lang="es-ES"/>
        </a:p>
      </dgm:t>
    </dgm:pt>
    <dgm:pt modelId="{2597B86D-5C67-48A5-9310-C8ABA27C82CB}" type="pres">
      <dgm:prSet presAssocID="{3A8548D4-D7D5-4ACB-9163-97C74BA0DC26}" presName="spacing" presStyleCnt="0"/>
      <dgm:spPr/>
      <dgm:t>
        <a:bodyPr/>
        <a:lstStyle/>
        <a:p>
          <a:endParaRPr lang="es-ES"/>
        </a:p>
      </dgm:t>
    </dgm:pt>
    <dgm:pt modelId="{484A4357-C7B6-4C33-9FAA-86042CD2706B}" type="pres">
      <dgm:prSet presAssocID="{44FFFECE-F8B5-4436-B238-0CAFA880B830}" presName="composite" presStyleCnt="0"/>
      <dgm:spPr/>
      <dgm:t>
        <a:bodyPr/>
        <a:lstStyle/>
        <a:p>
          <a:endParaRPr lang="es-ES"/>
        </a:p>
      </dgm:t>
    </dgm:pt>
    <dgm:pt modelId="{14431C7D-5F8B-4863-8E77-A72CBEE94F06}" type="pres">
      <dgm:prSet presAssocID="{44FFFECE-F8B5-4436-B238-0CAFA880B830}" presName="imgShp" presStyleLbl="fgImgPlace1" presStyleIdx="1" presStyleCnt="5"/>
      <dgm:spPr>
        <a:blipFill rotWithShape="1">
          <a:blip xmlns:r="http://schemas.openxmlformats.org/officeDocument/2006/relationships" r:embed="rId2"/>
          <a:stretch>
            <a:fillRect/>
          </a:stretch>
        </a:blipFill>
      </dgm:spPr>
      <dgm:t>
        <a:bodyPr/>
        <a:lstStyle/>
        <a:p>
          <a:endParaRPr lang="es-ES"/>
        </a:p>
      </dgm:t>
    </dgm:pt>
    <dgm:pt modelId="{1C91E225-39B3-45B7-90F0-A3E90AE1ACE6}" type="pres">
      <dgm:prSet presAssocID="{44FFFECE-F8B5-4436-B238-0CAFA880B830}" presName="txShp" presStyleLbl="node1" presStyleIdx="1" presStyleCnt="5" custScaleX="112172" custScaleY="92534" custLinFactNeighborX="7294">
        <dgm:presLayoutVars>
          <dgm:bulletEnabled val="1"/>
        </dgm:presLayoutVars>
      </dgm:prSet>
      <dgm:spPr/>
      <dgm:t>
        <a:bodyPr/>
        <a:lstStyle/>
        <a:p>
          <a:endParaRPr lang="es-ES"/>
        </a:p>
      </dgm:t>
    </dgm:pt>
    <dgm:pt modelId="{E15E19A2-11D9-44C0-AD4F-4A9346FB0687}" type="pres">
      <dgm:prSet presAssocID="{17F7FC8A-AB63-4EDA-979D-DE04CA1A9771}" presName="spacing" presStyleCnt="0"/>
      <dgm:spPr/>
      <dgm:t>
        <a:bodyPr/>
        <a:lstStyle/>
        <a:p>
          <a:endParaRPr lang="es-ES"/>
        </a:p>
      </dgm:t>
    </dgm:pt>
    <dgm:pt modelId="{07A24054-603B-4481-868A-951F2C12729C}" type="pres">
      <dgm:prSet presAssocID="{7F11D442-DC7B-4629-BD99-C14CF5356F9C}" presName="composite" presStyleCnt="0"/>
      <dgm:spPr/>
      <dgm:t>
        <a:bodyPr/>
        <a:lstStyle/>
        <a:p>
          <a:endParaRPr lang="es-ES"/>
        </a:p>
      </dgm:t>
    </dgm:pt>
    <dgm:pt modelId="{1713B7F2-706A-450B-83AB-F1CB5A44B345}" type="pres">
      <dgm:prSet presAssocID="{7F11D442-DC7B-4629-BD99-C14CF5356F9C}" presName="imgShp" presStyleLbl="fgImgPlace1" presStyleIdx="2" presStyleCnt="5"/>
      <dgm:spPr>
        <a:blipFill rotWithShape="1">
          <a:blip xmlns:r="http://schemas.openxmlformats.org/officeDocument/2006/relationships" r:embed="rId3"/>
          <a:stretch>
            <a:fillRect/>
          </a:stretch>
        </a:blipFill>
      </dgm:spPr>
      <dgm:t>
        <a:bodyPr/>
        <a:lstStyle/>
        <a:p>
          <a:endParaRPr lang="es-ES"/>
        </a:p>
      </dgm:t>
    </dgm:pt>
    <dgm:pt modelId="{7BF491B8-9260-4A66-A063-302ABD931272}" type="pres">
      <dgm:prSet presAssocID="{7F11D442-DC7B-4629-BD99-C14CF5356F9C}" presName="txShp" presStyleLbl="node1" presStyleIdx="2" presStyleCnt="5" custScaleX="112172" custScaleY="86494" custLinFactNeighborX="7294">
        <dgm:presLayoutVars>
          <dgm:bulletEnabled val="1"/>
        </dgm:presLayoutVars>
      </dgm:prSet>
      <dgm:spPr/>
      <dgm:t>
        <a:bodyPr/>
        <a:lstStyle/>
        <a:p>
          <a:endParaRPr lang="es-ES"/>
        </a:p>
      </dgm:t>
    </dgm:pt>
    <dgm:pt modelId="{40F0BB9C-2A9A-422B-8C5E-E4F47D79ADA6}" type="pres">
      <dgm:prSet presAssocID="{3114DF75-2171-4FB3-85E8-88A2A132F026}" presName="spacing" presStyleCnt="0"/>
      <dgm:spPr/>
      <dgm:t>
        <a:bodyPr/>
        <a:lstStyle/>
        <a:p>
          <a:endParaRPr lang="es-ES"/>
        </a:p>
      </dgm:t>
    </dgm:pt>
    <dgm:pt modelId="{496E7F24-3F87-4B09-A4FF-F3BA7C763139}" type="pres">
      <dgm:prSet presAssocID="{21F89C4F-573D-49C6-9B5E-B244C1016F4B}" presName="composite" presStyleCnt="0"/>
      <dgm:spPr/>
      <dgm:t>
        <a:bodyPr/>
        <a:lstStyle/>
        <a:p>
          <a:endParaRPr lang="es-ES"/>
        </a:p>
      </dgm:t>
    </dgm:pt>
    <dgm:pt modelId="{EB240A58-6F59-482C-82BE-F2176D367162}" type="pres">
      <dgm:prSet presAssocID="{21F89C4F-573D-49C6-9B5E-B244C1016F4B}" presName="imgShp" presStyleLbl="fgImgPlace1" presStyleIdx="3" presStyleCnt="5"/>
      <dgm:spPr>
        <a:blipFill rotWithShape="1">
          <a:blip xmlns:r="http://schemas.openxmlformats.org/officeDocument/2006/relationships" r:embed="rId4"/>
          <a:stretch>
            <a:fillRect/>
          </a:stretch>
        </a:blipFill>
      </dgm:spPr>
      <dgm:t>
        <a:bodyPr/>
        <a:lstStyle/>
        <a:p>
          <a:endParaRPr lang="es-ES"/>
        </a:p>
      </dgm:t>
    </dgm:pt>
    <dgm:pt modelId="{391A67A4-F381-4603-AE1A-E6ABC2F9421D}" type="pres">
      <dgm:prSet presAssocID="{21F89C4F-573D-49C6-9B5E-B244C1016F4B}" presName="txShp" presStyleLbl="node1" presStyleIdx="3" presStyleCnt="5" custScaleX="112172" custScaleY="101878" custLinFactNeighborX="7294">
        <dgm:presLayoutVars>
          <dgm:bulletEnabled val="1"/>
        </dgm:presLayoutVars>
      </dgm:prSet>
      <dgm:spPr/>
      <dgm:t>
        <a:bodyPr/>
        <a:lstStyle/>
        <a:p>
          <a:endParaRPr lang="es-ES"/>
        </a:p>
      </dgm:t>
    </dgm:pt>
    <dgm:pt modelId="{B2D77BF5-B124-4633-8349-907963E5936A}" type="pres">
      <dgm:prSet presAssocID="{543F2AD4-B59A-46D6-8592-2FC8E0E0F0DF}" presName="spacing" presStyleCnt="0"/>
      <dgm:spPr/>
      <dgm:t>
        <a:bodyPr/>
        <a:lstStyle/>
        <a:p>
          <a:endParaRPr lang="es-ES"/>
        </a:p>
      </dgm:t>
    </dgm:pt>
    <dgm:pt modelId="{2BF58034-143A-43A5-993A-B4D86A9E9EBF}" type="pres">
      <dgm:prSet presAssocID="{FFBB1C8B-FCEF-4BA6-B912-88A33A12095C}" presName="composite" presStyleCnt="0"/>
      <dgm:spPr/>
      <dgm:t>
        <a:bodyPr/>
        <a:lstStyle/>
        <a:p>
          <a:endParaRPr lang="es-ES"/>
        </a:p>
      </dgm:t>
    </dgm:pt>
    <dgm:pt modelId="{B73A7CB8-F2D6-4121-90E3-AC22EDA9B4F4}" type="pres">
      <dgm:prSet presAssocID="{FFBB1C8B-FCEF-4BA6-B912-88A33A12095C}" presName="imgShp" presStyleLbl="fgImgPlace1" presStyleIdx="4" presStyleCnt="5" custAng="10800000" custFlipVert="1" custFlipHor="1" custScaleX="114824" custScaleY="101401" custLinFactNeighborX="-6626" custLinFactNeighborY="361"/>
      <dgm:spPr>
        <a:blipFill>
          <a:blip xmlns:r="http://schemas.openxmlformats.org/officeDocument/2006/relationships" r:embed="rId5"/>
          <a:stretch>
            <a:fillRect/>
          </a:stretch>
        </a:blipFill>
      </dgm:spPr>
      <dgm:t>
        <a:bodyPr/>
        <a:lstStyle/>
        <a:p>
          <a:endParaRPr lang="es-ES"/>
        </a:p>
      </dgm:t>
    </dgm:pt>
    <dgm:pt modelId="{F9EAF62D-338E-4A31-9286-FFEE5697059B}" type="pres">
      <dgm:prSet presAssocID="{FFBB1C8B-FCEF-4BA6-B912-88A33A12095C}" presName="txShp" presStyleLbl="node1" presStyleIdx="4" presStyleCnt="5" custScaleX="104523" custScaleY="95398" custLinFactNeighborX="7294">
        <dgm:presLayoutVars>
          <dgm:bulletEnabled val="1"/>
        </dgm:presLayoutVars>
      </dgm:prSet>
      <dgm:spPr/>
      <dgm:t>
        <a:bodyPr/>
        <a:lstStyle/>
        <a:p>
          <a:endParaRPr lang="es-ES"/>
        </a:p>
      </dgm:t>
    </dgm:pt>
  </dgm:ptLst>
  <dgm:cxnLst>
    <dgm:cxn modelId="{0107416E-3195-4B6E-A591-35725F455A40}" type="presOf" srcId="{44FFFECE-F8B5-4436-B238-0CAFA880B830}" destId="{1C91E225-39B3-45B7-90F0-A3E90AE1ACE6}" srcOrd="0" destOrd="0" presId="urn:microsoft.com/office/officeart/2005/8/layout/vList3"/>
    <dgm:cxn modelId="{6A0B9C80-574C-4D4C-8F65-59D5375F6940}" srcId="{39377D0F-DD42-4C10-B3EA-06F4C234700C}" destId="{40376D0D-E7B2-4225-A0E9-A4CCC1F40D0D}" srcOrd="0" destOrd="0" parTransId="{B53E3AAF-354C-4415-8934-8DBC1CA179ED}" sibTransId="{3A8548D4-D7D5-4ACB-9163-97C74BA0DC26}"/>
    <dgm:cxn modelId="{F6EED6F4-FD5A-42D9-AEB3-7B2EBAFFF3B7}" type="presOf" srcId="{7F11D442-DC7B-4629-BD99-C14CF5356F9C}" destId="{7BF491B8-9260-4A66-A063-302ABD931272}" srcOrd="0" destOrd="0" presId="urn:microsoft.com/office/officeart/2005/8/layout/vList3"/>
    <dgm:cxn modelId="{35DFA9DF-B175-46B8-8F85-8B0BA026FF12}" srcId="{39377D0F-DD42-4C10-B3EA-06F4C234700C}" destId="{FFBB1C8B-FCEF-4BA6-B912-88A33A12095C}" srcOrd="4" destOrd="0" parTransId="{43C6E2F6-7DD2-4543-A9C1-CD0874C9B78F}" sibTransId="{AC701B67-580B-49B5-8E5E-5FE0E09265A2}"/>
    <dgm:cxn modelId="{F0F58767-222C-4C4E-9195-9CBC5B36B212}" srcId="{39377D0F-DD42-4C10-B3EA-06F4C234700C}" destId="{21F89C4F-573D-49C6-9B5E-B244C1016F4B}" srcOrd="3" destOrd="0" parTransId="{E49BDD8B-F19A-4832-A6B9-DABBA2D4A3BF}" sibTransId="{543F2AD4-B59A-46D6-8592-2FC8E0E0F0DF}"/>
    <dgm:cxn modelId="{AF926324-5B9D-4681-BBAF-4F27E02F27CE}" srcId="{39377D0F-DD42-4C10-B3EA-06F4C234700C}" destId="{7F11D442-DC7B-4629-BD99-C14CF5356F9C}" srcOrd="2" destOrd="0" parTransId="{EE591C4C-F8F0-4725-90F3-49C83DD28258}" sibTransId="{3114DF75-2171-4FB3-85E8-88A2A132F026}"/>
    <dgm:cxn modelId="{4A921C76-B2DC-460F-B3AC-CCB724265439}" srcId="{39377D0F-DD42-4C10-B3EA-06F4C234700C}" destId="{44FFFECE-F8B5-4436-B238-0CAFA880B830}" srcOrd="1" destOrd="0" parTransId="{441FC7BB-D264-4891-B886-623CC99BB5E5}" sibTransId="{17F7FC8A-AB63-4EDA-979D-DE04CA1A9771}"/>
    <dgm:cxn modelId="{742D5DAC-0AE9-4E99-B646-DCDA395108D0}" type="presOf" srcId="{40376D0D-E7B2-4225-A0E9-A4CCC1F40D0D}" destId="{64475C12-278A-4588-8035-D3E8DF29C146}" srcOrd="0" destOrd="0" presId="urn:microsoft.com/office/officeart/2005/8/layout/vList3"/>
    <dgm:cxn modelId="{0CF7FD67-3EF0-4EE4-A2DC-0487B1CCB038}" type="presOf" srcId="{21F89C4F-573D-49C6-9B5E-B244C1016F4B}" destId="{391A67A4-F381-4603-AE1A-E6ABC2F9421D}" srcOrd="0" destOrd="0" presId="urn:microsoft.com/office/officeart/2005/8/layout/vList3"/>
    <dgm:cxn modelId="{19FE5B83-20ED-4DFC-9A1A-851FE6D06056}" type="presOf" srcId="{39377D0F-DD42-4C10-B3EA-06F4C234700C}" destId="{07A25D49-C3A8-4F51-9174-2FC8D1EC1EC7}" srcOrd="0" destOrd="0" presId="urn:microsoft.com/office/officeart/2005/8/layout/vList3"/>
    <dgm:cxn modelId="{77F7B6EF-140F-45FB-A461-1B4868966C4B}" type="presOf" srcId="{FFBB1C8B-FCEF-4BA6-B912-88A33A12095C}" destId="{F9EAF62D-338E-4A31-9286-FFEE5697059B}" srcOrd="0" destOrd="0" presId="urn:microsoft.com/office/officeart/2005/8/layout/vList3"/>
    <dgm:cxn modelId="{6B035ADF-EE93-44DA-9EDF-151970E3DC28}" type="presParOf" srcId="{07A25D49-C3A8-4F51-9174-2FC8D1EC1EC7}" destId="{9449532A-1F4F-4504-B728-965351B325A9}" srcOrd="0" destOrd="0" presId="urn:microsoft.com/office/officeart/2005/8/layout/vList3"/>
    <dgm:cxn modelId="{F14D1E80-5226-434C-BCA0-02302FA7FB70}" type="presParOf" srcId="{9449532A-1F4F-4504-B728-965351B325A9}" destId="{32D16F44-1186-4606-8FBA-976C65854D2A}" srcOrd="0" destOrd="0" presId="urn:microsoft.com/office/officeart/2005/8/layout/vList3"/>
    <dgm:cxn modelId="{461A0765-39C3-46E1-864F-CD9353BC3959}" type="presParOf" srcId="{9449532A-1F4F-4504-B728-965351B325A9}" destId="{64475C12-278A-4588-8035-D3E8DF29C146}" srcOrd="1" destOrd="0" presId="urn:microsoft.com/office/officeart/2005/8/layout/vList3"/>
    <dgm:cxn modelId="{479B5149-18DB-4885-BC17-2ECD351DD40B}" type="presParOf" srcId="{07A25D49-C3A8-4F51-9174-2FC8D1EC1EC7}" destId="{2597B86D-5C67-48A5-9310-C8ABA27C82CB}" srcOrd="1" destOrd="0" presId="urn:microsoft.com/office/officeart/2005/8/layout/vList3"/>
    <dgm:cxn modelId="{C86158B7-39A6-4A2E-BF42-48B341CEE8E9}" type="presParOf" srcId="{07A25D49-C3A8-4F51-9174-2FC8D1EC1EC7}" destId="{484A4357-C7B6-4C33-9FAA-86042CD2706B}" srcOrd="2" destOrd="0" presId="urn:microsoft.com/office/officeart/2005/8/layout/vList3"/>
    <dgm:cxn modelId="{951619B0-7DAD-4F0F-9EDB-3F79D9615DDB}" type="presParOf" srcId="{484A4357-C7B6-4C33-9FAA-86042CD2706B}" destId="{14431C7D-5F8B-4863-8E77-A72CBEE94F06}" srcOrd="0" destOrd="0" presId="urn:microsoft.com/office/officeart/2005/8/layout/vList3"/>
    <dgm:cxn modelId="{2915CFB2-AD0A-4DF0-A703-4C8E655393BE}" type="presParOf" srcId="{484A4357-C7B6-4C33-9FAA-86042CD2706B}" destId="{1C91E225-39B3-45B7-90F0-A3E90AE1ACE6}" srcOrd="1" destOrd="0" presId="urn:microsoft.com/office/officeart/2005/8/layout/vList3"/>
    <dgm:cxn modelId="{B964FA33-7240-486E-B3A7-3F52498CE6C1}" type="presParOf" srcId="{07A25D49-C3A8-4F51-9174-2FC8D1EC1EC7}" destId="{E15E19A2-11D9-44C0-AD4F-4A9346FB0687}" srcOrd="3" destOrd="0" presId="urn:microsoft.com/office/officeart/2005/8/layout/vList3"/>
    <dgm:cxn modelId="{23BD0689-5D0A-4964-8243-D8720A089ED7}" type="presParOf" srcId="{07A25D49-C3A8-4F51-9174-2FC8D1EC1EC7}" destId="{07A24054-603B-4481-868A-951F2C12729C}" srcOrd="4" destOrd="0" presId="urn:microsoft.com/office/officeart/2005/8/layout/vList3"/>
    <dgm:cxn modelId="{60497115-8454-4AF3-9833-B18807FAF25E}" type="presParOf" srcId="{07A24054-603B-4481-868A-951F2C12729C}" destId="{1713B7F2-706A-450B-83AB-F1CB5A44B345}" srcOrd="0" destOrd="0" presId="urn:microsoft.com/office/officeart/2005/8/layout/vList3"/>
    <dgm:cxn modelId="{44AFFD54-C497-4FB5-B7F9-E6D2BDC8D207}" type="presParOf" srcId="{07A24054-603B-4481-868A-951F2C12729C}" destId="{7BF491B8-9260-4A66-A063-302ABD931272}" srcOrd="1" destOrd="0" presId="urn:microsoft.com/office/officeart/2005/8/layout/vList3"/>
    <dgm:cxn modelId="{71BE5821-F986-462A-8D12-DA6D85A26B87}" type="presParOf" srcId="{07A25D49-C3A8-4F51-9174-2FC8D1EC1EC7}" destId="{40F0BB9C-2A9A-422B-8C5E-E4F47D79ADA6}" srcOrd="5" destOrd="0" presId="urn:microsoft.com/office/officeart/2005/8/layout/vList3"/>
    <dgm:cxn modelId="{38051F15-F410-4032-A96B-44634444A388}" type="presParOf" srcId="{07A25D49-C3A8-4F51-9174-2FC8D1EC1EC7}" destId="{496E7F24-3F87-4B09-A4FF-F3BA7C763139}" srcOrd="6" destOrd="0" presId="urn:microsoft.com/office/officeart/2005/8/layout/vList3"/>
    <dgm:cxn modelId="{814B200E-2A53-4FBA-9D62-06F001FBA687}" type="presParOf" srcId="{496E7F24-3F87-4B09-A4FF-F3BA7C763139}" destId="{EB240A58-6F59-482C-82BE-F2176D367162}" srcOrd="0" destOrd="0" presId="urn:microsoft.com/office/officeart/2005/8/layout/vList3"/>
    <dgm:cxn modelId="{8FE74BFB-9EE5-478F-A448-BDA22560CF12}" type="presParOf" srcId="{496E7F24-3F87-4B09-A4FF-F3BA7C763139}" destId="{391A67A4-F381-4603-AE1A-E6ABC2F9421D}" srcOrd="1" destOrd="0" presId="urn:microsoft.com/office/officeart/2005/8/layout/vList3"/>
    <dgm:cxn modelId="{6EFA4F2C-E8E8-4358-935C-402909D2E556}" type="presParOf" srcId="{07A25D49-C3A8-4F51-9174-2FC8D1EC1EC7}" destId="{B2D77BF5-B124-4633-8349-907963E5936A}" srcOrd="7" destOrd="0" presId="urn:microsoft.com/office/officeart/2005/8/layout/vList3"/>
    <dgm:cxn modelId="{FA763675-68AB-4E62-9CC1-226750D08C74}" type="presParOf" srcId="{07A25D49-C3A8-4F51-9174-2FC8D1EC1EC7}" destId="{2BF58034-143A-43A5-993A-B4D86A9E9EBF}" srcOrd="8" destOrd="0" presId="urn:microsoft.com/office/officeart/2005/8/layout/vList3"/>
    <dgm:cxn modelId="{60600209-A1F6-4C7E-9CD1-CC9953C0E009}" type="presParOf" srcId="{2BF58034-143A-43A5-993A-B4D86A9E9EBF}" destId="{B73A7CB8-F2D6-4121-90E3-AC22EDA9B4F4}" srcOrd="0" destOrd="0" presId="urn:microsoft.com/office/officeart/2005/8/layout/vList3"/>
    <dgm:cxn modelId="{7C933F3D-A2E9-4F4D-8790-DC192A7E3FD7}" type="presParOf" srcId="{2BF58034-143A-43A5-993A-B4D86A9E9EBF}" destId="{F9EAF62D-338E-4A31-9286-FFEE5697059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77D0F-DD42-4C10-B3EA-06F4C234700C}"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ES"/>
        </a:p>
      </dgm:t>
    </dgm:pt>
    <dgm:pt modelId="{40376D0D-E7B2-4225-A0E9-A4CCC1F40D0D}">
      <dgm:prSet phldrT="[Texto]" custT="1"/>
      <dgm:spPr>
        <a:xfrm rot="10800000">
          <a:off x="1080208" y="117115"/>
          <a:ext cx="2375997" cy="631500"/>
        </a:xfrm>
      </dgm:spPr>
      <dgm:t>
        <a:bodyPr/>
        <a:lstStyle/>
        <a:p>
          <a:pPr marL="0" indent="0"/>
          <a:r>
            <a:rPr lang="es-ES" sz="2000" dirty="0" smtClean="0">
              <a:latin typeface="Calibri" panose="020F0502020204030204" pitchFamily="34" charset="0"/>
              <a:ea typeface="+mn-ea"/>
              <a:cs typeface="+mn-cs"/>
            </a:rPr>
            <a:t>CEILHIT ASTURIAS</a:t>
          </a:r>
          <a:endParaRPr lang="es-ES" sz="2000" dirty="0">
            <a:latin typeface="Calibri" panose="020F0502020204030204" pitchFamily="34" charset="0"/>
            <a:ea typeface="+mn-ea"/>
            <a:cs typeface="+mn-cs"/>
          </a:endParaRPr>
        </a:p>
      </dgm:t>
    </dgm:pt>
    <dgm:pt modelId="{B53E3AAF-354C-4415-8934-8DBC1CA179ED}" type="parTrans" cxnId="{6A0B9C80-574C-4D4C-8F65-59D5375F6940}">
      <dgm:prSet/>
      <dgm:spPr/>
      <dgm:t>
        <a:bodyPr/>
        <a:lstStyle/>
        <a:p>
          <a:endParaRPr lang="es-ES"/>
        </a:p>
      </dgm:t>
    </dgm:pt>
    <dgm:pt modelId="{3A8548D4-D7D5-4ACB-9163-97C74BA0DC26}" type="sibTrans" cxnId="{6A0B9C80-574C-4D4C-8F65-59D5375F6940}">
      <dgm:prSet/>
      <dgm:spPr/>
      <dgm:t>
        <a:bodyPr/>
        <a:lstStyle/>
        <a:p>
          <a:endParaRPr lang="es-ES"/>
        </a:p>
      </dgm:t>
    </dgm:pt>
    <dgm:pt modelId="{44FFFECE-F8B5-4436-B238-0CAFA880B830}">
      <dgm:prSet phldrT="[Texto]" custT="1"/>
      <dgm:spPr>
        <a:xfrm rot="10800000">
          <a:off x="1080208" y="1237559"/>
          <a:ext cx="2375997" cy="631500"/>
        </a:xfrm>
      </dgm:spPr>
      <dgm:t>
        <a:bodyPr/>
        <a:lstStyle/>
        <a:p>
          <a:r>
            <a:rPr lang="es-ES" sz="2000" dirty="0" smtClean="0">
              <a:latin typeface="Calibri" panose="020F0502020204030204" pitchFamily="34" charset="0"/>
              <a:ea typeface="+mn-ea"/>
              <a:cs typeface="+mn-cs"/>
            </a:rPr>
            <a:t>FUNDACIÓN  ITMA</a:t>
          </a:r>
          <a:endParaRPr lang="es-ES" sz="2000" dirty="0">
            <a:latin typeface="Calibri" panose="020F0502020204030204" pitchFamily="34" charset="0"/>
            <a:ea typeface="+mn-ea"/>
            <a:cs typeface="+mn-cs"/>
          </a:endParaRPr>
        </a:p>
      </dgm:t>
    </dgm:pt>
    <dgm:pt modelId="{441FC7BB-D264-4891-B886-623CC99BB5E5}" type="parTrans" cxnId="{4A921C76-B2DC-460F-B3AC-CCB724265439}">
      <dgm:prSet/>
      <dgm:spPr/>
      <dgm:t>
        <a:bodyPr/>
        <a:lstStyle/>
        <a:p>
          <a:endParaRPr lang="es-ES"/>
        </a:p>
      </dgm:t>
    </dgm:pt>
    <dgm:pt modelId="{17F7FC8A-AB63-4EDA-979D-DE04CA1A9771}" type="sibTrans" cxnId="{4A921C76-B2DC-460F-B3AC-CCB724265439}">
      <dgm:prSet/>
      <dgm:spPr/>
      <dgm:t>
        <a:bodyPr/>
        <a:lstStyle/>
        <a:p>
          <a:endParaRPr lang="es-ES"/>
        </a:p>
      </dgm:t>
    </dgm:pt>
    <dgm:pt modelId="{7F11D442-DC7B-4629-BD99-C14CF5356F9C}">
      <dgm:prSet phldrT="[Texto]" custT="1"/>
      <dgm:spPr>
        <a:xfrm rot="10800000">
          <a:off x="1080208" y="2358004"/>
          <a:ext cx="2375997" cy="631500"/>
        </a:xfrm>
      </dgm:spPr>
      <dgm:t>
        <a:bodyPr/>
        <a:lstStyle/>
        <a:p>
          <a:r>
            <a:rPr lang="es-ES" sz="2000" dirty="0" smtClean="0">
              <a:latin typeface="Calibri" panose="020F0502020204030204" pitchFamily="34" charset="0"/>
              <a:ea typeface="+mn-ea"/>
              <a:cs typeface="+mn-cs"/>
            </a:rPr>
            <a:t>ARCELOR MITAL  I+D</a:t>
          </a:r>
          <a:endParaRPr lang="es-ES" sz="2000" dirty="0">
            <a:latin typeface="Calibri" panose="020F0502020204030204" pitchFamily="34" charset="0"/>
            <a:ea typeface="+mn-ea"/>
            <a:cs typeface="+mn-cs"/>
          </a:endParaRPr>
        </a:p>
      </dgm:t>
    </dgm:pt>
    <dgm:pt modelId="{EE591C4C-F8F0-4725-90F3-49C83DD28258}" type="parTrans" cxnId="{AF926324-5B9D-4681-BBAF-4F27E02F27CE}">
      <dgm:prSet/>
      <dgm:spPr/>
      <dgm:t>
        <a:bodyPr/>
        <a:lstStyle/>
        <a:p>
          <a:endParaRPr lang="es-ES"/>
        </a:p>
      </dgm:t>
    </dgm:pt>
    <dgm:pt modelId="{3114DF75-2171-4FB3-85E8-88A2A132F026}" type="sibTrans" cxnId="{AF926324-5B9D-4681-BBAF-4F27E02F27CE}">
      <dgm:prSet/>
      <dgm:spPr/>
      <dgm:t>
        <a:bodyPr/>
        <a:lstStyle/>
        <a:p>
          <a:endParaRPr lang="es-ES"/>
        </a:p>
      </dgm:t>
    </dgm:pt>
    <dgm:pt modelId="{21F89C4F-573D-49C6-9B5E-B244C1016F4B}">
      <dgm:prSet phldrT="[Texto]" custT="1"/>
      <dgm:spPr>
        <a:xfrm rot="10800000">
          <a:off x="1080208" y="3478448"/>
          <a:ext cx="2375997" cy="631500"/>
        </a:xfrm>
      </dgm:spPr>
      <dgm:t>
        <a:bodyPr/>
        <a:lstStyle/>
        <a:p>
          <a:r>
            <a:rPr lang="es-ES" sz="2000" dirty="0" smtClean="0">
              <a:latin typeface="Calibri" panose="020F0502020204030204" pitchFamily="34" charset="0"/>
              <a:ea typeface="+mn-ea"/>
              <a:cs typeface="+mn-cs"/>
            </a:rPr>
            <a:t>ASTURIANA DE ZINC</a:t>
          </a:r>
          <a:endParaRPr lang="es-ES" sz="2000" dirty="0">
            <a:latin typeface="Calibri" panose="020F0502020204030204" pitchFamily="34" charset="0"/>
            <a:ea typeface="+mn-ea"/>
            <a:cs typeface="+mn-cs"/>
          </a:endParaRPr>
        </a:p>
      </dgm:t>
    </dgm:pt>
    <dgm:pt modelId="{E49BDD8B-F19A-4832-A6B9-DABBA2D4A3BF}" type="parTrans" cxnId="{F0F58767-222C-4C4E-9195-9CBC5B36B212}">
      <dgm:prSet/>
      <dgm:spPr/>
      <dgm:t>
        <a:bodyPr/>
        <a:lstStyle/>
        <a:p>
          <a:endParaRPr lang="es-ES"/>
        </a:p>
      </dgm:t>
    </dgm:pt>
    <dgm:pt modelId="{543F2AD4-B59A-46D6-8592-2FC8E0E0F0DF}" type="sibTrans" cxnId="{F0F58767-222C-4C4E-9195-9CBC5B36B212}">
      <dgm:prSet/>
      <dgm:spPr/>
      <dgm:t>
        <a:bodyPr/>
        <a:lstStyle/>
        <a:p>
          <a:endParaRPr lang="es-ES"/>
        </a:p>
      </dgm:t>
    </dgm:pt>
    <dgm:pt modelId="{FFBB1C8B-FCEF-4BA6-B912-88A33A12095C}">
      <dgm:prSet phldrT="[Texto]" custT="1"/>
      <dgm:spPr>
        <a:xfrm rot="10800000">
          <a:off x="1080208" y="4598892"/>
          <a:ext cx="2375997" cy="631500"/>
        </a:xfrm>
      </dgm:spPr>
      <dgm:t>
        <a:bodyPr/>
        <a:lstStyle/>
        <a:p>
          <a:r>
            <a:rPr lang="es-ES" sz="2000" dirty="0" smtClean="0">
              <a:latin typeface="Calibri" panose="020F0502020204030204" pitchFamily="34" charset="0"/>
              <a:ea typeface="+mn-ea"/>
              <a:cs typeface="+mn-cs"/>
            </a:rPr>
            <a:t>MECANIZADOS NESTER</a:t>
          </a:r>
        </a:p>
      </dgm:t>
    </dgm:pt>
    <dgm:pt modelId="{43C6E2F6-7DD2-4543-A9C1-CD0874C9B78F}" type="parTrans" cxnId="{35DFA9DF-B175-46B8-8F85-8B0BA026FF12}">
      <dgm:prSet/>
      <dgm:spPr/>
      <dgm:t>
        <a:bodyPr/>
        <a:lstStyle/>
        <a:p>
          <a:endParaRPr lang="es-ES"/>
        </a:p>
      </dgm:t>
    </dgm:pt>
    <dgm:pt modelId="{AC701B67-580B-49B5-8E5E-5FE0E09265A2}" type="sibTrans" cxnId="{35DFA9DF-B175-46B8-8F85-8B0BA026FF12}">
      <dgm:prSet/>
      <dgm:spPr/>
      <dgm:t>
        <a:bodyPr/>
        <a:lstStyle/>
        <a:p>
          <a:endParaRPr lang="es-ES"/>
        </a:p>
      </dgm:t>
    </dgm:pt>
    <dgm:pt modelId="{07A25D49-C3A8-4F51-9174-2FC8D1EC1EC7}" type="pres">
      <dgm:prSet presAssocID="{39377D0F-DD42-4C10-B3EA-06F4C234700C}" presName="linearFlow" presStyleCnt="0">
        <dgm:presLayoutVars>
          <dgm:dir/>
          <dgm:resizeHandles val="exact"/>
        </dgm:presLayoutVars>
      </dgm:prSet>
      <dgm:spPr/>
      <dgm:t>
        <a:bodyPr/>
        <a:lstStyle/>
        <a:p>
          <a:endParaRPr lang="es-ES"/>
        </a:p>
      </dgm:t>
    </dgm:pt>
    <dgm:pt modelId="{9449532A-1F4F-4504-B728-965351B325A9}" type="pres">
      <dgm:prSet presAssocID="{40376D0D-E7B2-4225-A0E9-A4CCC1F40D0D}" presName="composite" presStyleCnt="0"/>
      <dgm:spPr/>
      <dgm:t>
        <a:bodyPr/>
        <a:lstStyle/>
        <a:p>
          <a:endParaRPr lang="es-ES"/>
        </a:p>
      </dgm:t>
    </dgm:pt>
    <dgm:pt modelId="{32D16F44-1186-4606-8FBA-976C65854D2A}" type="pres">
      <dgm:prSet presAssocID="{40376D0D-E7B2-4225-A0E9-A4CCC1F40D0D}" presName="imgShp" presStyleLbl="fgImgPlace1" presStyleIdx="0" presStyleCnt="5"/>
      <dgm:spPr>
        <a:xfrm>
          <a:off x="516009" y="1430"/>
          <a:ext cx="862870" cy="862870"/>
        </a:xfrm>
        <a:prstGeom prst="ellipse">
          <a:avLst/>
        </a:prstGeom>
        <a:blipFill rotWithShape="1">
          <a:blip xmlns:r="http://schemas.openxmlformats.org/officeDocument/2006/relationships" r:embed="rId1"/>
          <a:stretch>
            <a:fillRect/>
          </a:stretch>
        </a:blipFill>
      </dgm:spPr>
      <dgm:t>
        <a:bodyPr/>
        <a:lstStyle/>
        <a:p>
          <a:endParaRPr lang="es-ES"/>
        </a:p>
      </dgm:t>
    </dgm:pt>
    <dgm:pt modelId="{64475C12-278A-4588-8035-D3E8DF29C146}" type="pres">
      <dgm:prSet presAssocID="{40376D0D-E7B2-4225-A0E9-A4CCC1F40D0D}" presName="txShp" presStyleLbl="node1" presStyleIdx="0" presStyleCnt="5" custScaleX="107681" custScaleY="94057" custLinFactNeighborX="6108">
        <dgm:presLayoutVars>
          <dgm:bulletEnabled val="1"/>
        </dgm:presLayoutVars>
      </dgm:prSet>
      <dgm:spPr>
        <a:prstGeom prst="homePlate">
          <a:avLst/>
        </a:prstGeom>
      </dgm:spPr>
      <dgm:t>
        <a:bodyPr/>
        <a:lstStyle/>
        <a:p>
          <a:endParaRPr lang="es-ES"/>
        </a:p>
      </dgm:t>
    </dgm:pt>
    <dgm:pt modelId="{2597B86D-5C67-48A5-9310-C8ABA27C82CB}" type="pres">
      <dgm:prSet presAssocID="{3A8548D4-D7D5-4ACB-9163-97C74BA0DC26}" presName="spacing" presStyleCnt="0"/>
      <dgm:spPr/>
      <dgm:t>
        <a:bodyPr/>
        <a:lstStyle/>
        <a:p>
          <a:endParaRPr lang="es-ES"/>
        </a:p>
      </dgm:t>
    </dgm:pt>
    <dgm:pt modelId="{484A4357-C7B6-4C33-9FAA-86042CD2706B}" type="pres">
      <dgm:prSet presAssocID="{44FFFECE-F8B5-4436-B238-0CAFA880B830}" presName="composite" presStyleCnt="0"/>
      <dgm:spPr/>
      <dgm:t>
        <a:bodyPr/>
        <a:lstStyle/>
        <a:p>
          <a:endParaRPr lang="es-ES"/>
        </a:p>
      </dgm:t>
    </dgm:pt>
    <dgm:pt modelId="{14431C7D-5F8B-4863-8E77-A72CBEE94F06}" type="pres">
      <dgm:prSet presAssocID="{44FFFECE-F8B5-4436-B238-0CAFA880B830}" presName="imgShp" presStyleLbl="fgImgPlace1" presStyleIdx="1" presStyleCnt="5"/>
      <dgm:spPr>
        <a:xfrm>
          <a:off x="516009" y="1121874"/>
          <a:ext cx="862870" cy="862870"/>
        </a:xfrm>
        <a:prstGeom prst="ellipse">
          <a:avLst/>
        </a:prstGeom>
        <a:blipFill rotWithShape="1">
          <a:blip xmlns:r="http://schemas.openxmlformats.org/officeDocument/2006/relationships" r:embed="rId2"/>
          <a:stretch>
            <a:fillRect/>
          </a:stretch>
        </a:blipFill>
      </dgm:spPr>
      <dgm:t>
        <a:bodyPr/>
        <a:lstStyle/>
        <a:p>
          <a:endParaRPr lang="es-ES"/>
        </a:p>
      </dgm:t>
    </dgm:pt>
    <dgm:pt modelId="{1C91E225-39B3-45B7-90F0-A3E90AE1ACE6}" type="pres">
      <dgm:prSet presAssocID="{44FFFECE-F8B5-4436-B238-0CAFA880B830}" presName="txShp" presStyleLbl="node1" presStyleIdx="1" presStyleCnt="5" custScaleX="108494" custScaleY="90356" custLinFactNeighborX="6108">
        <dgm:presLayoutVars>
          <dgm:bulletEnabled val="1"/>
        </dgm:presLayoutVars>
      </dgm:prSet>
      <dgm:spPr>
        <a:prstGeom prst="homePlate">
          <a:avLst/>
        </a:prstGeom>
      </dgm:spPr>
      <dgm:t>
        <a:bodyPr/>
        <a:lstStyle/>
        <a:p>
          <a:endParaRPr lang="es-ES"/>
        </a:p>
      </dgm:t>
    </dgm:pt>
    <dgm:pt modelId="{E15E19A2-11D9-44C0-AD4F-4A9346FB0687}" type="pres">
      <dgm:prSet presAssocID="{17F7FC8A-AB63-4EDA-979D-DE04CA1A9771}" presName="spacing" presStyleCnt="0"/>
      <dgm:spPr/>
      <dgm:t>
        <a:bodyPr/>
        <a:lstStyle/>
        <a:p>
          <a:endParaRPr lang="es-ES"/>
        </a:p>
      </dgm:t>
    </dgm:pt>
    <dgm:pt modelId="{07A24054-603B-4481-868A-951F2C12729C}" type="pres">
      <dgm:prSet presAssocID="{7F11D442-DC7B-4629-BD99-C14CF5356F9C}" presName="composite" presStyleCnt="0"/>
      <dgm:spPr/>
      <dgm:t>
        <a:bodyPr/>
        <a:lstStyle/>
        <a:p>
          <a:endParaRPr lang="es-ES"/>
        </a:p>
      </dgm:t>
    </dgm:pt>
    <dgm:pt modelId="{1713B7F2-706A-450B-83AB-F1CB5A44B345}" type="pres">
      <dgm:prSet presAssocID="{7F11D442-DC7B-4629-BD99-C14CF5356F9C}" presName="imgShp" presStyleLbl="fgImgPlace1" presStyleIdx="2" presStyleCnt="5"/>
      <dgm:spPr>
        <a:xfrm>
          <a:off x="516009" y="2242319"/>
          <a:ext cx="862870" cy="862870"/>
        </a:xfrm>
        <a:prstGeom prst="ellipse">
          <a:avLst/>
        </a:prstGeom>
        <a:blipFill rotWithShape="1">
          <a:blip xmlns:r="http://schemas.openxmlformats.org/officeDocument/2006/relationships" r:embed="rId3"/>
          <a:stretch>
            <a:fillRect/>
          </a:stretch>
        </a:blipFill>
      </dgm:spPr>
      <dgm:t>
        <a:bodyPr/>
        <a:lstStyle/>
        <a:p>
          <a:endParaRPr lang="es-ES"/>
        </a:p>
      </dgm:t>
    </dgm:pt>
    <dgm:pt modelId="{7BF491B8-9260-4A66-A063-302ABD931272}" type="pres">
      <dgm:prSet presAssocID="{7F11D442-DC7B-4629-BD99-C14CF5356F9C}" presName="txShp" presStyleLbl="node1" presStyleIdx="2" presStyleCnt="5" custScaleX="115472" custScaleY="87773" custLinFactNeighborX="6108">
        <dgm:presLayoutVars>
          <dgm:bulletEnabled val="1"/>
        </dgm:presLayoutVars>
      </dgm:prSet>
      <dgm:spPr>
        <a:prstGeom prst="homePlate">
          <a:avLst/>
        </a:prstGeom>
      </dgm:spPr>
      <dgm:t>
        <a:bodyPr/>
        <a:lstStyle/>
        <a:p>
          <a:endParaRPr lang="es-ES"/>
        </a:p>
      </dgm:t>
    </dgm:pt>
    <dgm:pt modelId="{40F0BB9C-2A9A-422B-8C5E-E4F47D79ADA6}" type="pres">
      <dgm:prSet presAssocID="{3114DF75-2171-4FB3-85E8-88A2A132F026}" presName="spacing" presStyleCnt="0"/>
      <dgm:spPr/>
      <dgm:t>
        <a:bodyPr/>
        <a:lstStyle/>
        <a:p>
          <a:endParaRPr lang="es-ES"/>
        </a:p>
      </dgm:t>
    </dgm:pt>
    <dgm:pt modelId="{496E7F24-3F87-4B09-A4FF-F3BA7C763139}" type="pres">
      <dgm:prSet presAssocID="{21F89C4F-573D-49C6-9B5E-B244C1016F4B}" presName="composite" presStyleCnt="0"/>
      <dgm:spPr/>
      <dgm:t>
        <a:bodyPr/>
        <a:lstStyle/>
        <a:p>
          <a:endParaRPr lang="es-ES"/>
        </a:p>
      </dgm:t>
    </dgm:pt>
    <dgm:pt modelId="{EB240A58-6F59-482C-82BE-F2176D367162}" type="pres">
      <dgm:prSet presAssocID="{21F89C4F-573D-49C6-9B5E-B244C1016F4B}" presName="imgShp" presStyleLbl="fgImgPlace1" presStyleIdx="3" presStyleCnt="5"/>
      <dgm:spPr>
        <a:xfrm>
          <a:off x="516009" y="3362763"/>
          <a:ext cx="862870" cy="862870"/>
        </a:xfrm>
        <a:prstGeom prst="ellipse">
          <a:avLst/>
        </a:prstGeom>
        <a:blipFill rotWithShape="1">
          <a:blip xmlns:r="http://schemas.openxmlformats.org/officeDocument/2006/relationships" r:embed="rId4"/>
          <a:stretch>
            <a:fillRect/>
          </a:stretch>
        </a:blipFill>
        <a:ln>
          <a:solidFill>
            <a:schemeClr val="accent1">
              <a:shade val="50000"/>
            </a:schemeClr>
          </a:solidFill>
        </a:ln>
      </dgm:spPr>
      <dgm:t>
        <a:bodyPr/>
        <a:lstStyle/>
        <a:p>
          <a:endParaRPr lang="es-ES"/>
        </a:p>
      </dgm:t>
    </dgm:pt>
    <dgm:pt modelId="{391A67A4-F381-4603-AE1A-E6ABC2F9421D}" type="pres">
      <dgm:prSet presAssocID="{21F89C4F-573D-49C6-9B5E-B244C1016F4B}" presName="txShp" presStyleLbl="node1" presStyleIdx="3" presStyleCnt="5" custScaleX="107546" custScaleY="97733" custLinFactNeighborX="6108">
        <dgm:presLayoutVars>
          <dgm:bulletEnabled val="1"/>
        </dgm:presLayoutVars>
      </dgm:prSet>
      <dgm:spPr>
        <a:prstGeom prst="homePlate">
          <a:avLst/>
        </a:prstGeom>
      </dgm:spPr>
      <dgm:t>
        <a:bodyPr/>
        <a:lstStyle/>
        <a:p>
          <a:endParaRPr lang="es-ES"/>
        </a:p>
      </dgm:t>
    </dgm:pt>
    <dgm:pt modelId="{B2D77BF5-B124-4633-8349-907963E5936A}" type="pres">
      <dgm:prSet presAssocID="{543F2AD4-B59A-46D6-8592-2FC8E0E0F0DF}" presName="spacing" presStyleCnt="0"/>
      <dgm:spPr/>
      <dgm:t>
        <a:bodyPr/>
        <a:lstStyle/>
        <a:p>
          <a:endParaRPr lang="es-ES"/>
        </a:p>
      </dgm:t>
    </dgm:pt>
    <dgm:pt modelId="{2BF58034-143A-43A5-993A-B4D86A9E9EBF}" type="pres">
      <dgm:prSet presAssocID="{FFBB1C8B-FCEF-4BA6-B912-88A33A12095C}" presName="composite" presStyleCnt="0"/>
      <dgm:spPr/>
      <dgm:t>
        <a:bodyPr/>
        <a:lstStyle/>
        <a:p>
          <a:endParaRPr lang="es-ES"/>
        </a:p>
      </dgm:t>
    </dgm:pt>
    <dgm:pt modelId="{B73A7CB8-F2D6-4121-90E3-AC22EDA9B4F4}" type="pres">
      <dgm:prSet presAssocID="{FFBB1C8B-FCEF-4BA6-B912-88A33A12095C}" presName="imgShp" presStyleLbl="fgImgPlace1" presStyleIdx="4" presStyleCnt="5"/>
      <dgm:spPr>
        <a:xfrm>
          <a:off x="516009" y="4483207"/>
          <a:ext cx="862870" cy="862870"/>
        </a:xfrm>
        <a:prstGeom prst="ellipse">
          <a:avLst/>
        </a:prstGeom>
        <a:blipFill rotWithShape="1">
          <a:blip xmlns:r="http://schemas.openxmlformats.org/officeDocument/2006/relationships" r:embed="rId5"/>
          <a:stretch>
            <a:fillRect/>
          </a:stretch>
        </a:blipFill>
      </dgm:spPr>
      <dgm:t>
        <a:bodyPr/>
        <a:lstStyle/>
        <a:p>
          <a:endParaRPr lang="es-ES"/>
        </a:p>
      </dgm:t>
    </dgm:pt>
    <dgm:pt modelId="{F9EAF62D-338E-4A31-9286-FFEE5697059B}" type="pres">
      <dgm:prSet presAssocID="{FFBB1C8B-FCEF-4BA6-B912-88A33A12095C}" presName="txShp" presStyleLbl="node1" presStyleIdx="4" presStyleCnt="5" custScaleX="108519" custScaleY="99184" custLinFactNeighborX="6108">
        <dgm:presLayoutVars>
          <dgm:bulletEnabled val="1"/>
        </dgm:presLayoutVars>
      </dgm:prSet>
      <dgm:spPr>
        <a:prstGeom prst="homePlate">
          <a:avLst/>
        </a:prstGeom>
      </dgm:spPr>
      <dgm:t>
        <a:bodyPr/>
        <a:lstStyle/>
        <a:p>
          <a:endParaRPr lang="es-ES"/>
        </a:p>
      </dgm:t>
    </dgm:pt>
  </dgm:ptLst>
  <dgm:cxnLst>
    <dgm:cxn modelId="{6A0B9C80-574C-4D4C-8F65-59D5375F6940}" srcId="{39377D0F-DD42-4C10-B3EA-06F4C234700C}" destId="{40376D0D-E7B2-4225-A0E9-A4CCC1F40D0D}" srcOrd="0" destOrd="0" parTransId="{B53E3AAF-354C-4415-8934-8DBC1CA179ED}" sibTransId="{3A8548D4-D7D5-4ACB-9163-97C74BA0DC26}"/>
    <dgm:cxn modelId="{E127CEFB-FF28-4582-AFF9-D8DC9CF2D0B1}" type="presOf" srcId="{44FFFECE-F8B5-4436-B238-0CAFA880B830}" destId="{1C91E225-39B3-45B7-90F0-A3E90AE1ACE6}" srcOrd="0" destOrd="0" presId="urn:microsoft.com/office/officeart/2005/8/layout/vList3"/>
    <dgm:cxn modelId="{18F69875-0C9B-45AC-A09C-6A577B4A49F5}" type="presOf" srcId="{39377D0F-DD42-4C10-B3EA-06F4C234700C}" destId="{07A25D49-C3A8-4F51-9174-2FC8D1EC1EC7}" srcOrd="0" destOrd="0" presId="urn:microsoft.com/office/officeart/2005/8/layout/vList3"/>
    <dgm:cxn modelId="{35DFA9DF-B175-46B8-8F85-8B0BA026FF12}" srcId="{39377D0F-DD42-4C10-B3EA-06F4C234700C}" destId="{FFBB1C8B-FCEF-4BA6-B912-88A33A12095C}" srcOrd="4" destOrd="0" parTransId="{43C6E2F6-7DD2-4543-A9C1-CD0874C9B78F}" sibTransId="{AC701B67-580B-49B5-8E5E-5FE0E09265A2}"/>
    <dgm:cxn modelId="{14A9E7AA-44F9-49B7-B196-6BC7D9AF1859}" type="presOf" srcId="{7F11D442-DC7B-4629-BD99-C14CF5356F9C}" destId="{7BF491B8-9260-4A66-A063-302ABD931272}" srcOrd="0" destOrd="0" presId="urn:microsoft.com/office/officeart/2005/8/layout/vList3"/>
    <dgm:cxn modelId="{F0F58767-222C-4C4E-9195-9CBC5B36B212}" srcId="{39377D0F-DD42-4C10-B3EA-06F4C234700C}" destId="{21F89C4F-573D-49C6-9B5E-B244C1016F4B}" srcOrd="3" destOrd="0" parTransId="{E49BDD8B-F19A-4832-A6B9-DABBA2D4A3BF}" sibTransId="{543F2AD4-B59A-46D6-8592-2FC8E0E0F0DF}"/>
    <dgm:cxn modelId="{AF926324-5B9D-4681-BBAF-4F27E02F27CE}" srcId="{39377D0F-DD42-4C10-B3EA-06F4C234700C}" destId="{7F11D442-DC7B-4629-BD99-C14CF5356F9C}" srcOrd="2" destOrd="0" parTransId="{EE591C4C-F8F0-4725-90F3-49C83DD28258}" sibTransId="{3114DF75-2171-4FB3-85E8-88A2A132F026}"/>
    <dgm:cxn modelId="{4A921C76-B2DC-460F-B3AC-CCB724265439}" srcId="{39377D0F-DD42-4C10-B3EA-06F4C234700C}" destId="{44FFFECE-F8B5-4436-B238-0CAFA880B830}" srcOrd="1" destOrd="0" parTransId="{441FC7BB-D264-4891-B886-623CC99BB5E5}" sibTransId="{17F7FC8A-AB63-4EDA-979D-DE04CA1A9771}"/>
    <dgm:cxn modelId="{9BFD3C1D-C57D-4D67-9F9B-068A0262FBC5}" type="presOf" srcId="{FFBB1C8B-FCEF-4BA6-B912-88A33A12095C}" destId="{F9EAF62D-338E-4A31-9286-FFEE5697059B}" srcOrd="0" destOrd="0" presId="urn:microsoft.com/office/officeart/2005/8/layout/vList3"/>
    <dgm:cxn modelId="{EEA64657-D5CA-4B82-8042-B7A197640252}" type="presOf" srcId="{40376D0D-E7B2-4225-A0E9-A4CCC1F40D0D}" destId="{64475C12-278A-4588-8035-D3E8DF29C146}" srcOrd="0" destOrd="0" presId="urn:microsoft.com/office/officeart/2005/8/layout/vList3"/>
    <dgm:cxn modelId="{EE7141F8-49E2-4B77-AA17-7382B623448C}" type="presOf" srcId="{21F89C4F-573D-49C6-9B5E-B244C1016F4B}" destId="{391A67A4-F381-4603-AE1A-E6ABC2F9421D}" srcOrd="0" destOrd="0" presId="urn:microsoft.com/office/officeart/2005/8/layout/vList3"/>
    <dgm:cxn modelId="{8E2CDA3C-DF92-430D-ABE0-E7853E4E8FE8}" type="presParOf" srcId="{07A25D49-C3A8-4F51-9174-2FC8D1EC1EC7}" destId="{9449532A-1F4F-4504-B728-965351B325A9}" srcOrd="0" destOrd="0" presId="urn:microsoft.com/office/officeart/2005/8/layout/vList3"/>
    <dgm:cxn modelId="{07F0AB7E-5844-4117-896A-A9704FF50D70}" type="presParOf" srcId="{9449532A-1F4F-4504-B728-965351B325A9}" destId="{32D16F44-1186-4606-8FBA-976C65854D2A}" srcOrd="0" destOrd="0" presId="urn:microsoft.com/office/officeart/2005/8/layout/vList3"/>
    <dgm:cxn modelId="{E1FF10BB-C2AC-4680-ACDB-A4BBF8FD8AAE}" type="presParOf" srcId="{9449532A-1F4F-4504-B728-965351B325A9}" destId="{64475C12-278A-4588-8035-D3E8DF29C146}" srcOrd="1" destOrd="0" presId="urn:microsoft.com/office/officeart/2005/8/layout/vList3"/>
    <dgm:cxn modelId="{8DF48D36-0A5F-45E3-A386-2224A47115DC}" type="presParOf" srcId="{07A25D49-C3A8-4F51-9174-2FC8D1EC1EC7}" destId="{2597B86D-5C67-48A5-9310-C8ABA27C82CB}" srcOrd="1" destOrd="0" presId="urn:microsoft.com/office/officeart/2005/8/layout/vList3"/>
    <dgm:cxn modelId="{2C02B812-1CDA-4584-AC05-DCA964206858}" type="presParOf" srcId="{07A25D49-C3A8-4F51-9174-2FC8D1EC1EC7}" destId="{484A4357-C7B6-4C33-9FAA-86042CD2706B}" srcOrd="2" destOrd="0" presId="urn:microsoft.com/office/officeart/2005/8/layout/vList3"/>
    <dgm:cxn modelId="{3ECF2FC7-A8BA-40D3-B8BB-0496D3706AAF}" type="presParOf" srcId="{484A4357-C7B6-4C33-9FAA-86042CD2706B}" destId="{14431C7D-5F8B-4863-8E77-A72CBEE94F06}" srcOrd="0" destOrd="0" presId="urn:microsoft.com/office/officeart/2005/8/layout/vList3"/>
    <dgm:cxn modelId="{B8FC215E-A0E3-45E2-B0B0-D2869757D753}" type="presParOf" srcId="{484A4357-C7B6-4C33-9FAA-86042CD2706B}" destId="{1C91E225-39B3-45B7-90F0-A3E90AE1ACE6}" srcOrd="1" destOrd="0" presId="urn:microsoft.com/office/officeart/2005/8/layout/vList3"/>
    <dgm:cxn modelId="{FB0BB41C-238C-4595-8161-FAFB28FAF34E}" type="presParOf" srcId="{07A25D49-C3A8-4F51-9174-2FC8D1EC1EC7}" destId="{E15E19A2-11D9-44C0-AD4F-4A9346FB0687}" srcOrd="3" destOrd="0" presId="urn:microsoft.com/office/officeart/2005/8/layout/vList3"/>
    <dgm:cxn modelId="{EAA9B346-AE21-4EBC-8279-2678A791BC4A}" type="presParOf" srcId="{07A25D49-C3A8-4F51-9174-2FC8D1EC1EC7}" destId="{07A24054-603B-4481-868A-951F2C12729C}" srcOrd="4" destOrd="0" presId="urn:microsoft.com/office/officeart/2005/8/layout/vList3"/>
    <dgm:cxn modelId="{48822DF2-944F-4A1B-B368-8DFA904A75F9}" type="presParOf" srcId="{07A24054-603B-4481-868A-951F2C12729C}" destId="{1713B7F2-706A-450B-83AB-F1CB5A44B345}" srcOrd="0" destOrd="0" presId="urn:microsoft.com/office/officeart/2005/8/layout/vList3"/>
    <dgm:cxn modelId="{BA57CB28-6474-430D-9D5B-34BA8453A08D}" type="presParOf" srcId="{07A24054-603B-4481-868A-951F2C12729C}" destId="{7BF491B8-9260-4A66-A063-302ABD931272}" srcOrd="1" destOrd="0" presId="urn:microsoft.com/office/officeart/2005/8/layout/vList3"/>
    <dgm:cxn modelId="{8BC4C6BC-7390-4BA9-9A50-0DE966CD2F81}" type="presParOf" srcId="{07A25D49-C3A8-4F51-9174-2FC8D1EC1EC7}" destId="{40F0BB9C-2A9A-422B-8C5E-E4F47D79ADA6}" srcOrd="5" destOrd="0" presId="urn:microsoft.com/office/officeart/2005/8/layout/vList3"/>
    <dgm:cxn modelId="{82509989-F15B-41BB-B960-76375A2D2F0D}" type="presParOf" srcId="{07A25D49-C3A8-4F51-9174-2FC8D1EC1EC7}" destId="{496E7F24-3F87-4B09-A4FF-F3BA7C763139}" srcOrd="6" destOrd="0" presId="urn:microsoft.com/office/officeart/2005/8/layout/vList3"/>
    <dgm:cxn modelId="{C8D9565A-6195-49EE-8F57-6822EDA74E02}" type="presParOf" srcId="{496E7F24-3F87-4B09-A4FF-F3BA7C763139}" destId="{EB240A58-6F59-482C-82BE-F2176D367162}" srcOrd="0" destOrd="0" presId="urn:microsoft.com/office/officeart/2005/8/layout/vList3"/>
    <dgm:cxn modelId="{CAD54B79-B957-458F-A34E-EC2DCA809341}" type="presParOf" srcId="{496E7F24-3F87-4B09-A4FF-F3BA7C763139}" destId="{391A67A4-F381-4603-AE1A-E6ABC2F9421D}" srcOrd="1" destOrd="0" presId="urn:microsoft.com/office/officeart/2005/8/layout/vList3"/>
    <dgm:cxn modelId="{6A55375D-29FE-48BE-B1BE-1EB402DC9813}" type="presParOf" srcId="{07A25D49-C3A8-4F51-9174-2FC8D1EC1EC7}" destId="{B2D77BF5-B124-4633-8349-907963E5936A}" srcOrd="7" destOrd="0" presId="urn:microsoft.com/office/officeart/2005/8/layout/vList3"/>
    <dgm:cxn modelId="{4A498131-BC22-463B-AA68-D916FBBFDD0B}" type="presParOf" srcId="{07A25D49-C3A8-4F51-9174-2FC8D1EC1EC7}" destId="{2BF58034-143A-43A5-993A-B4D86A9E9EBF}" srcOrd="8" destOrd="0" presId="urn:microsoft.com/office/officeart/2005/8/layout/vList3"/>
    <dgm:cxn modelId="{6D939FD0-F556-4644-9FAD-DCAF8AA713AF}" type="presParOf" srcId="{2BF58034-143A-43A5-993A-B4D86A9E9EBF}" destId="{B73A7CB8-F2D6-4121-90E3-AC22EDA9B4F4}" srcOrd="0" destOrd="0" presId="urn:microsoft.com/office/officeart/2005/8/layout/vList3"/>
    <dgm:cxn modelId="{6AA6F385-DF81-4467-9FCB-229A524B2E12}" type="presParOf" srcId="{2BF58034-143A-43A5-993A-B4D86A9E9EBF}" destId="{F9EAF62D-338E-4A31-9286-FFEE5697059B}"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377D0F-DD42-4C10-B3EA-06F4C234700C}"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ES"/>
        </a:p>
      </dgm:t>
    </dgm:pt>
    <dgm:pt modelId="{40376D0D-E7B2-4225-A0E9-A4CCC1F40D0D}">
      <dgm:prSet phldrT="[Texto]" custT="1"/>
      <dgm:spPr>
        <a:xfrm rot="10800000">
          <a:off x="1080208" y="117115"/>
          <a:ext cx="2375997" cy="631500"/>
        </a:xfrm>
      </dgm:spPr>
      <dgm:t>
        <a:bodyPr/>
        <a:lstStyle/>
        <a:p>
          <a:pPr marL="0" indent="0"/>
          <a:r>
            <a:rPr lang="es-ES" sz="2000" dirty="0" smtClean="0">
              <a:latin typeface="Calibri" panose="020F0502020204030204" pitchFamily="34" charset="0"/>
              <a:ea typeface="+mn-ea"/>
              <a:cs typeface="+mn-cs"/>
            </a:rPr>
            <a:t>IMASA</a:t>
          </a:r>
          <a:endParaRPr lang="es-ES" sz="2000" dirty="0">
            <a:latin typeface="Calibri" panose="020F0502020204030204" pitchFamily="34" charset="0"/>
            <a:ea typeface="+mn-ea"/>
            <a:cs typeface="+mn-cs"/>
          </a:endParaRPr>
        </a:p>
      </dgm:t>
    </dgm:pt>
    <dgm:pt modelId="{B53E3AAF-354C-4415-8934-8DBC1CA179ED}" type="parTrans" cxnId="{6A0B9C80-574C-4D4C-8F65-59D5375F6940}">
      <dgm:prSet/>
      <dgm:spPr/>
      <dgm:t>
        <a:bodyPr/>
        <a:lstStyle/>
        <a:p>
          <a:endParaRPr lang="es-ES"/>
        </a:p>
      </dgm:t>
    </dgm:pt>
    <dgm:pt modelId="{3A8548D4-D7D5-4ACB-9163-97C74BA0DC26}" type="sibTrans" cxnId="{6A0B9C80-574C-4D4C-8F65-59D5375F6940}">
      <dgm:prSet/>
      <dgm:spPr/>
      <dgm:t>
        <a:bodyPr/>
        <a:lstStyle/>
        <a:p>
          <a:endParaRPr lang="es-ES"/>
        </a:p>
      </dgm:t>
    </dgm:pt>
    <dgm:pt modelId="{44FFFECE-F8B5-4436-B238-0CAFA880B830}">
      <dgm:prSet phldrT="[Texto]" custT="1"/>
      <dgm:spPr>
        <a:xfrm rot="10800000">
          <a:off x="1080208" y="1237559"/>
          <a:ext cx="2375997" cy="631500"/>
        </a:xfrm>
      </dgm:spPr>
      <dgm:t>
        <a:bodyPr/>
        <a:lstStyle/>
        <a:p>
          <a:r>
            <a:rPr lang="es-ES" sz="2000" dirty="0" smtClean="0">
              <a:latin typeface="Calibri" panose="020F0502020204030204" pitchFamily="34" charset="0"/>
              <a:ea typeface="+mn-ea"/>
              <a:cs typeface="+mn-cs"/>
            </a:rPr>
            <a:t>SERESCO</a:t>
          </a:r>
          <a:endParaRPr lang="es-ES" sz="2000" dirty="0">
            <a:latin typeface="Calibri" panose="020F0502020204030204" pitchFamily="34" charset="0"/>
            <a:ea typeface="+mn-ea"/>
            <a:cs typeface="+mn-cs"/>
          </a:endParaRPr>
        </a:p>
      </dgm:t>
    </dgm:pt>
    <dgm:pt modelId="{441FC7BB-D264-4891-B886-623CC99BB5E5}" type="parTrans" cxnId="{4A921C76-B2DC-460F-B3AC-CCB724265439}">
      <dgm:prSet/>
      <dgm:spPr/>
      <dgm:t>
        <a:bodyPr/>
        <a:lstStyle/>
        <a:p>
          <a:endParaRPr lang="es-ES"/>
        </a:p>
      </dgm:t>
    </dgm:pt>
    <dgm:pt modelId="{17F7FC8A-AB63-4EDA-979D-DE04CA1A9771}" type="sibTrans" cxnId="{4A921C76-B2DC-460F-B3AC-CCB724265439}">
      <dgm:prSet/>
      <dgm:spPr/>
      <dgm:t>
        <a:bodyPr/>
        <a:lstStyle/>
        <a:p>
          <a:endParaRPr lang="es-ES"/>
        </a:p>
      </dgm:t>
    </dgm:pt>
    <dgm:pt modelId="{7F11D442-DC7B-4629-BD99-C14CF5356F9C}">
      <dgm:prSet phldrT="[Texto]" custT="1"/>
      <dgm:spPr>
        <a:xfrm rot="10800000">
          <a:off x="1080208" y="2358004"/>
          <a:ext cx="2375997" cy="631500"/>
        </a:xfrm>
      </dgm:spPr>
      <dgm:t>
        <a:bodyPr/>
        <a:lstStyle/>
        <a:p>
          <a:r>
            <a:rPr lang="es-ES" sz="2000" dirty="0" smtClean="0">
              <a:latin typeface="Calibri" panose="020F0502020204030204" pitchFamily="34" charset="0"/>
              <a:ea typeface="+mn-ea"/>
              <a:cs typeface="+mn-cs"/>
            </a:rPr>
            <a:t>CENTRO DE SANGRE Y TEJIDOS</a:t>
          </a:r>
          <a:endParaRPr lang="es-ES" sz="2000" dirty="0">
            <a:latin typeface="Calibri" panose="020F0502020204030204" pitchFamily="34" charset="0"/>
            <a:ea typeface="+mn-ea"/>
            <a:cs typeface="+mn-cs"/>
          </a:endParaRPr>
        </a:p>
      </dgm:t>
    </dgm:pt>
    <dgm:pt modelId="{EE591C4C-F8F0-4725-90F3-49C83DD28258}" type="parTrans" cxnId="{AF926324-5B9D-4681-BBAF-4F27E02F27CE}">
      <dgm:prSet/>
      <dgm:spPr/>
      <dgm:t>
        <a:bodyPr/>
        <a:lstStyle/>
        <a:p>
          <a:endParaRPr lang="es-ES"/>
        </a:p>
      </dgm:t>
    </dgm:pt>
    <dgm:pt modelId="{3114DF75-2171-4FB3-85E8-88A2A132F026}" type="sibTrans" cxnId="{AF926324-5B9D-4681-BBAF-4F27E02F27CE}">
      <dgm:prSet/>
      <dgm:spPr/>
      <dgm:t>
        <a:bodyPr/>
        <a:lstStyle/>
        <a:p>
          <a:endParaRPr lang="es-ES"/>
        </a:p>
      </dgm:t>
    </dgm:pt>
    <dgm:pt modelId="{21F89C4F-573D-49C6-9B5E-B244C1016F4B}">
      <dgm:prSet phldrT="[Texto]" custT="1"/>
      <dgm:spPr>
        <a:xfrm rot="10800000">
          <a:off x="1080208" y="3478448"/>
          <a:ext cx="2375997" cy="631500"/>
        </a:xfrm>
      </dgm:spPr>
      <dgm:t>
        <a:bodyPr/>
        <a:lstStyle/>
        <a:p>
          <a:r>
            <a:rPr lang="es-ES" sz="2000" dirty="0" smtClean="0">
              <a:latin typeface="Calibri" panose="020F0502020204030204" pitchFamily="34" charset="0"/>
              <a:ea typeface="+mn-ea"/>
              <a:cs typeface="+mn-cs"/>
            </a:rPr>
            <a:t>VEHINSA</a:t>
          </a:r>
        </a:p>
        <a:p>
          <a:r>
            <a:rPr lang="es-ES" sz="1400" dirty="0" smtClean="0">
              <a:latin typeface="Calibri" panose="020F0502020204030204" pitchFamily="34" charset="0"/>
              <a:ea typeface="+mn-ea"/>
              <a:cs typeface="+mn-cs"/>
            </a:rPr>
            <a:t>VEHÍCULOS INDUSTRIALES</a:t>
          </a:r>
          <a:endParaRPr lang="es-ES" sz="1400" dirty="0">
            <a:latin typeface="Calibri" panose="020F0502020204030204" pitchFamily="34" charset="0"/>
            <a:ea typeface="+mn-ea"/>
            <a:cs typeface="+mn-cs"/>
          </a:endParaRPr>
        </a:p>
      </dgm:t>
    </dgm:pt>
    <dgm:pt modelId="{E49BDD8B-F19A-4832-A6B9-DABBA2D4A3BF}" type="parTrans" cxnId="{F0F58767-222C-4C4E-9195-9CBC5B36B212}">
      <dgm:prSet/>
      <dgm:spPr/>
      <dgm:t>
        <a:bodyPr/>
        <a:lstStyle/>
        <a:p>
          <a:endParaRPr lang="es-ES"/>
        </a:p>
      </dgm:t>
    </dgm:pt>
    <dgm:pt modelId="{543F2AD4-B59A-46D6-8592-2FC8E0E0F0DF}" type="sibTrans" cxnId="{F0F58767-222C-4C4E-9195-9CBC5B36B212}">
      <dgm:prSet/>
      <dgm:spPr/>
      <dgm:t>
        <a:bodyPr/>
        <a:lstStyle/>
        <a:p>
          <a:endParaRPr lang="es-ES"/>
        </a:p>
      </dgm:t>
    </dgm:pt>
    <dgm:pt modelId="{FFBB1C8B-FCEF-4BA6-B912-88A33A12095C}">
      <dgm:prSet phldrT="[Texto]" custT="1"/>
      <dgm:spPr>
        <a:xfrm rot="10800000">
          <a:off x="1080208" y="4598892"/>
          <a:ext cx="2375997" cy="631500"/>
        </a:xfrm>
      </dgm:spPr>
      <dgm:t>
        <a:bodyPr/>
        <a:lstStyle/>
        <a:p>
          <a:r>
            <a:rPr lang="es-ES" sz="2000" dirty="0" smtClean="0">
              <a:latin typeface="Calibri" panose="020F0502020204030204" pitchFamily="34" charset="0"/>
              <a:ea typeface="+mn-ea"/>
              <a:cs typeface="+mn-cs"/>
            </a:rPr>
            <a:t>AZVASE</a:t>
          </a:r>
        </a:p>
      </dgm:t>
    </dgm:pt>
    <dgm:pt modelId="{43C6E2F6-7DD2-4543-A9C1-CD0874C9B78F}" type="parTrans" cxnId="{35DFA9DF-B175-46B8-8F85-8B0BA026FF12}">
      <dgm:prSet/>
      <dgm:spPr/>
      <dgm:t>
        <a:bodyPr/>
        <a:lstStyle/>
        <a:p>
          <a:endParaRPr lang="es-ES"/>
        </a:p>
      </dgm:t>
    </dgm:pt>
    <dgm:pt modelId="{AC701B67-580B-49B5-8E5E-5FE0E09265A2}" type="sibTrans" cxnId="{35DFA9DF-B175-46B8-8F85-8B0BA026FF12}">
      <dgm:prSet/>
      <dgm:spPr/>
      <dgm:t>
        <a:bodyPr/>
        <a:lstStyle/>
        <a:p>
          <a:endParaRPr lang="es-ES"/>
        </a:p>
      </dgm:t>
    </dgm:pt>
    <dgm:pt modelId="{07A25D49-C3A8-4F51-9174-2FC8D1EC1EC7}" type="pres">
      <dgm:prSet presAssocID="{39377D0F-DD42-4C10-B3EA-06F4C234700C}" presName="linearFlow" presStyleCnt="0">
        <dgm:presLayoutVars>
          <dgm:dir/>
          <dgm:resizeHandles val="exact"/>
        </dgm:presLayoutVars>
      </dgm:prSet>
      <dgm:spPr/>
      <dgm:t>
        <a:bodyPr/>
        <a:lstStyle/>
        <a:p>
          <a:endParaRPr lang="es-ES"/>
        </a:p>
      </dgm:t>
    </dgm:pt>
    <dgm:pt modelId="{9449532A-1F4F-4504-B728-965351B325A9}" type="pres">
      <dgm:prSet presAssocID="{40376D0D-E7B2-4225-A0E9-A4CCC1F40D0D}" presName="composite" presStyleCnt="0"/>
      <dgm:spPr/>
      <dgm:t>
        <a:bodyPr/>
        <a:lstStyle/>
        <a:p>
          <a:endParaRPr lang="es-ES"/>
        </a:p>
      </dgm:t>
    </dgm:pt>
    <dgm:pt modelId="{32D16F44-1186-4606-8FBA-976C65854D2A}" type="pres">
      <dgm:prSet presAssocID="{40376D0D-E7B2-4225-A0E9-A4CCC1F40D0D}" presName="imgShp" presStyleLbl="fgImgPlace1" presStyleIdx="0" presStyleCnt="5"/>
      <dgm:spPr>
        <a:xfrm>
          <a:off x="516009" y="1430"/>
          <a:ext cx="862870" cy="862870"/>
        </a:xfrm>
        <a:prstGeom prst="ellipse">
          <a:avLst/>
        </a:prstGeom>
        <a:blipFill rotWithShape="1">
          <a:blip xmlns:r="http://schemas.openxmlformats.org/officeDocument/2006/relationships" r:embed="rId1"/>
          <a:stretch>
            <a:fillRect/>
          </a:stretch>
        </a:blipFill>
        <a:ln>
          <a:solidFill>
            <a:schemeClr val="accent1">
              <a:shade val="50000"/>
            </a:schemeClr>
          </a:solidFill>
        </a:ln>
      </dgm:spPr>
      <dgm:t>
        <a:bodyPr/>
        <a:lstStyle/>
        <a:p>
          <a:endParaRPr lang="es-ES"/>
        </a:p>
      </dgm:t>
    </dgm:pt>
    <dgm:pt modelId="{64475C12-278A-4588-8035-D3E8DF29C146}" type="pres">
      <dgm:prSet presAssocID="{40376D0D-E7B2-4225-A0E9-A4CCC1F40D0D}" presName="txShp" presStyleLbl="node1" presStyleIdx="0" presStyleCnt="5" custScaleX="115024" custScaleY="95526" custLinFactNeighborX="4581">
        <dgm:presLayoutVars>
          <dgm:bulletEnabled val="1"/>
        </dgm:presLayoutVars>
      </dgm:prSet>
      <dgm:spPr>
        <a:prstGeom prst="homePlate">
          <a:avLst/>
        </a:prstGeom>
      </dgm:spPr>
      <dgm:t>
        <a:bodyPr/>
        <a:lstStyle/>
        <a:p>
          <a:endParaRPr lang="es-ES"/>
        </a:p>
      </dgm:t>
    </dgm:pt>
    <dgm:pt modelId="{2597B86D-5C67-48A5-9310-C8ABA27C82CB}" type="pres">
      <dgm:prSet presAssocID="{3A8548D4-D7D5-4ACB-9163-97C74BA0DC26}" presName="spacing" presStyleCnt="0"/>
      <dgm:spPr/>
      <dgm:t>
        <a:bodyPr/>
        <a:lstStyle/>
        <a:p>
          <a:endParaRPr lang="es-ES"/>
        </a:p>
      </dgm:t>
    </dgm:pt>
    <dgm:pt modelId="{484A4357-C7B6-4C33-9FAA-86042CD2706B}" type="pres">
      <dgm:prSet presAssocID="{44FFFECE-F8B5-4436-B238-0CAFA880B830}" presName="composite" presStyleCnt="0"/>
      <dgm:spPr/>
      <dgm:t>
        <a:bodyPr/>
        <a:lstStyle/>
        <a:p>
          <a:endParaRPr lang="es-ES"/>
        </a:p>
      </dgm:t>
    </dgm:pt>
    <dgm:pt modelId="{14431C7D-5F8B-4863-8E77-A72CBEE94F06}" type="pres">
      <dgm:prSet presAssocID="{44FFFECE-F8B5-4436-B238-0CAFA880B830}" presName="imgShp" presStyleLbl="fgImgPlace1" presStyleIdx="1" presStyleCnt="5"/>
      <dgm:spPr>
        <a:xfrm>
          <a:off x="516009" y="1121874"/>
          <a:ext cx="862870" cy="862870"/>
        </a:xfrm>
        <a:prstGeom prst="ellipse">
          <a:avLst/>
        </a:prstGeom>
        <a:blipFill rotWithShape="1">
          <a:blip xmlns:r="http://schemas.openxmlformats.org/officeDocument/2006/relationships" r:embed="rId2"/>
          <a:stretch>
            <a:fillRect/>
          </a:stretch>
        </a:blipFill>
        <a:ln>
          <a:solidFill>
            <a:schemeClr val="accent1">
              <a:shade val="50000"/>
            </a:schemeClr>
          </a:solidFill>
        </a:ln>
      </dgm:spPr>
      <dgm:t>
        <a:bodyPr/>
        <a:lstStyle/>
        <a:p>
          <a:endParaRPr lang="es-ES"/>
        </a:p>
      </dgm:t>
    </dgm:pt>
    <dgm:pt modelId="{1C91E225-39B3-45B7-90F0-A3E90AE1ACE6}" type="pres">
      <dgm:prSet presAssocID="{44FFFECE-F8B5-4436-B238-0CAFA880B830}" presName="txShp" presStyleLbl="node1" presStyleIdx="1" presStyleCnt="5" custScaleX="115024" custScaleY="89498" custLinFactNeighborX="4581">
        <dgm:presLayoutVars>
          <dgm:bulletEnabled val="1"/>
        </dgm:presLayoutVars>
      </dgm:prSet>
      <dgm:spPr>
        <a:prstGeom prst="homePlate">
          <a:avLst/>
        </a:prstGeom>
      </dgm:spPr>
      <dgm:t>
        <a:bodyPr/>
        <a:lstStyle/>
        <a:p>
          <a:endParaRPr lang="es-ES"/>
        </a:p>
      </dgm:t>
    </dgm:pt>
    <dgm:pt modelId="{E15E19A2-11D9-44C0-AD4F-4A9346FB0687}" type="pres">
      <dgm:prSet presAssocID="{17F7FC8A-AB63-4EDA-979D-DE04CA1A9771}" presName="spacing" presStyleCnt="0"/>
      <dgm:spPr/>
      <dgm:t>
        <a:bodyPr/>
        <a:lstStyle/>
        <a:p>
          <a:endParaRPr lang="es-ES"/>
        </a:p>
      </dgm:t>
    </dgm:pt>
    <dgm:pt modelId="{07A24054-603B-4481-868A-951F2C12729C}" type="pres">
      <dgm:prSet presAssocID="{7F11D442-DC7B-4629-BD99-C14CF5356F9C}" presName="composite" presStyleCnt="0"/>
      <dgm:spPr/>
      <dgm:t>
        <a:bodyPr/>
        <a:lstStyle/>
        <a:p>
          <a:endParaRPr lang="es-ES"/>
        </a:p>
      </dgm:t>
    </dgm:pt>
    <dgm:pt modelId="{1713B7F2-706A-450B-83AB-F1CB5A44B345}" type="pres">
      <dgm:prSet presAssocID="{7F11D442-DC7B-4629-BD99-C14CF5356F9C}" presName="imgShp" presStyleLbl="fgImgPlace1" presStyleIdx="2" presStyleCnt="5" custScaleX="111908" custLinFactNeighborX="-3792"/>
      <dgm:spPr>
        <a:xfrm>
          <a:off x="516009" y="2242319"/>
          <a:ext cx="862870" cy="862870"/>
        </a:xfrm>
        <a:prstGeom prst="ellipse">
          <a:avLst/>
        </a:prstGeom>
        <a:blipFill rotWithShape="1">
          <a:blip xmlns:r="http://schemas.openxmlformats.org/officeDocument/2006/relationships" r:embed="rId3"/>
          <a:stretch>
            <a:fillRect/>
          </a:stretch>
        </a:blipFill>
      </dgm:spPr>
      <dgm:t>
        <a:bodyPr/>
        <a:lstStyle/>
        <a:p>
          <a:endParaRPr lang="es-ES"/>
        </a:p>
      </dgm:t>
    </dgm:pt>
    <dgm:pt modelId="{7BF491B8-9260-4A66-A063-302ABD931272}" type="pres">
      <dgm:prSet presAssocID="{7F11D442-DC7B-4629-BD99-C14CF5356F9C}" presName="txShp" presStyleLbl="node1" presStyleIdx="2" presStyleCnt="5" custScaleX="112976" custScaleY="83471" custLinFactNeighborX="4581">
        <dgm:presLayoutVars>
          <dgm:bulletEnabled val="1"/>
        </dgm:presLayoutVars>
      </dgm:prSet>
      <dgm:spPr>
        <a:prstGeom prst="homePlate">
          <a:avLst/>
        </a:prstGeom>
      </dgm:spPr>
      <dgm:t>
        <a:bodyPr/>
        <a:lstStyle/>
        <a:p>
          <a:endParaRPr lang="es-ES"/>
        </a:p>
      </dgm:t>
    </dgm:pt>
    <dgm:pt modelId="{40F0BB9C-2A9A-422B-8C5E-E4F47D79ADA6}" type="pres">
      <dgm:prSet presAssocID="{3114DF75-2171-4FB3-85E8-88A2A132F026}" presName="spacing" presStyleCnt="0"/>
      <dgm:spPr/>
      <dgm:t>
        <a:bodyPr/>
        <a:lstStyle/>
        <a:p>
          <a:endParaRPr lang="es-ES"/>
        </a:p>
      </dgm:t>
    </dgm:pt>
    <dgm:pt modelId="{496E7F24-3F87-4B09-A4FF-F3BA7C763139}" type="pres">
      <dgm:prSet presAssocID="{21F89C4F-573D-49C6-9B5E-B244C1016F4B}" presName="composite" presStyleCnt="0"/>
      <dgm:spPr/>
      <dgm:t>
        <a:bodyPr/>
        <a:lstStyle/>
        <a:p>
          <a:endParaRPr lang="es-ES"/>
        </a:p>
      </dgm:t>
    </dgm:pt>
    <dgm:pt modelId="{EB240A58-6F59-482C-82BE-F2176D367162}" type="pres">
      <dgm:prSet presAssocID="{21F89C4F-573D-49C6-9B5E-B244C1016F4B}" presName="imgShp" presStyleLbl="fgImgPlace1" presStyleIdx="3" presStyleCnt="5"/>
      <dgm:spPr>
        <a:xfrm>
          <a:off x="516009" y="3362763"/>
          <a:ext cx="862870" cy="862870"/>
        </a:xfrm>
        <a:prstGeom prst="ellipse">
          <a:avLst/>
        </a:prstGeom>
        <a:blipFill rotWithShape="1">
          <a:blip xmlns:r="http://schemas.openxmlformats.org/officeDocument/2006/relationships" r:embed="rId4"/>
          <a:stretch>
            <a:fillRect/>
          </a:stretch>
        </a:blipFill>
      </dgm:spPr>
      <dgm:t>
        <a:bodyPr/>
        <a:lstStyle/>
        <a:p>
          <a:endParaRPr lang="es-ES"/>
        </a:p>
      </dgm:t>
    </dgm:pt>
    <dgm:pt modelId="{391A67A4-F381-4603-AE1A-E6ABC2F9421D}" type="pres">
      <dgm:prSet presAssocID="{21F89C4F-573D-49C6-9B5E-B244C1016F4B}" presName="txShp" presStyleLbl="node1" presStyleIdx="3" presStyleCnt="5" custScaleX="107754" custScaleY="98583" custLinFactNeighborX="4581">
        <dgm:presLayoutVars>
          <dgm:bulletEnabled val="1"/>
        </dgm:presLayoutVars>
      </dgm:prSet>
      <dgm:spPr>
        <a:prstGeom prst="homePlate">
          <a:avLst/>
        </a:prstGeom>
      </dgm:spPr>
      <dgm:t>
        <a:bodyPr/>
        <a:lstStyle/>
        <a:p>
          <a:endParaRPr lang="es-ES"/>
        </a:p>
      </dgm:t>
    </dgm:pt>
    <dgm:pt modelId="{B2D77BF5-B124-4633-8349-907963E5936A}" type="pres">
      <dgm:prSet presAssocID="{543F2AD4-B59A-46D6-8592-2FC8E0E0F0DF}" presName="spacing" presStyleCnt="0"/>
      <dgm:spPr/>
      <dgm:t>
        <a:bodyPr/>
        <a:lstStyle/>
        <a:p>
          <a:endParaRPr lang="es-ES"/>
        </a:p>
      </dgm:t>
    </dgm:pt>
    <dgm:pt modelId="{2BF58034-143A-43A5-993A-B4D86A9E9EBF}" type="pres">
      <dgm:prSet presAssocID="{FFBB1C8B-FCEF-4BA6-B912-88A33A12095C}" presName="composite" presStyleCnt="0"/>
      <dgm:spPr/>
      <dgm:t>
        <a:bodyPr/>
        <a:lstStyle/>
        <a:p>
          <a:endParaRPr lang="es-ES"/>
        </a:p>
      </dgm:t>
    </dgm:pt>
    <dgm:pt modelId="{B73A7CB8-F2D6-4121-90E3-AC22EDA9B4F4}" type="pres">
      <dgm:prSet presAssocID="{FFBB1C8B-FCEF-4BA6-B912-88A33A12095C}" presName="imgShp" presStyleLbl="fgImgPlace1" presStyleIdx="4" presStyleCnt="5"/>
      <dgm:spPr>
        <a:xfrm>
          <a:off x="516009" y="4483207"/>
          <a:ext cx="862870" cy="862870"/>
        </a:xfrm>
        <a:prstGeom prst="ellipse">
          <a:avLst/>
        </a:prstGeom>
        <a:blipFill rotWithShape="1">
          <a:blip xmlns:r="http://schemas.openxmlformats.org/officeDocument/2006/relationships" r:embed="rId5"/>
          <a:stretch>
            <a:fillRect/>
          </a:stretch>
        </a:blipFill>
      </dgm:spPr>
      <dgm:t>
        <a:bodyPr/>
        <a:lstStyle/>
        <a:p>
          <a:endParaRPr lang="es-ES"/>
        </a:p>
      </dgm:t>
    </dgm:pt>
    <dgm:pt modelId="{F9EAF62D-338E-4A31-9286-FFEE5697059B}" type="pres">
      <dgm:prSet presAssocID="{FFBB1C8B-FCEF-4BA6-B912-88A33A12095C}" presName="txShp" presStyleLbl="node1" presStyleIdx="4" presStyleCnt="5" custScaleX="107754" custScaleY="92555" custLinFactNeighborX="4581">
        <dgm:presLayoutVars>
          <dgm:bulletEnabled val="1"/>
        </dgm:presLayoutVars>
      </dgm:prSet>
      <dgm:spPr>
        <a:prstGeom prst="homePlate">
          <a:avLst/>
        </a:prstGeom>
      </dgm:spPr>
      <dgm:t>
        <a:bodyPr/>
        <a:lstStyle/>
        <a:p>
          <a:endParaRPr lang="es-ES"/>
        </a:p>
      </dgm:t>
    </dgm:pt>
  </dgm:ptLst>
  <dgm:cxnLst>
    <dgm:cxn modelId="{6A0B9C80-574C-4D4C-8F65-59D5375F6940}" srcId="{39377D0F-DD42-4C10-B3EA-06F4C234700C}" destId="{40376D0D-E7B2-4225-A0E9-A4CCC1F40D0D}" srcOrd="0" destOrd="0" parTransId="{B53E3AAF-354C-4415-8934-8DBC1CA179ED}" sibTransId="{3A8548D4-D7D5-4ACB-9163-97C74BA0DC26}"/>
    <dgm:cxn modelId="{07F6C470-6599-40F6-9712-DC1A4A787775}" type="presOf" srcId="{21F89C4F-573D-49C6-9B5E-B244C1016F4B}" destId="{391A67A4-F381-4603-AE1A-E6ABC2F9421D}" srcOrd="0" destOrd="0" presId="urn:microsoft.com/office/officeart/2005/8/layout/vList3"/>
    <dgm:cxn modelId="{35DFA9DF-B175-46B8-8F85-8B0BA026FF12}" srcId="{39377D0F-DD42-4C10-B3EA-06F4C234700C}" destId="{FFBB1C8B-FCEF-4BA6-B912-88A33A12095C}" srcOrd="4" destOrd="0" parTransId="{43C6E2F6-7DD2-4543-A9C1-CD0874C9B78F}" sibTransId="{AC701B67-580B-49B5-8E5E-5FE0E09265A2}"/>
    <dgm:cxn modelId="{F0F58767-222C-4C4E-9195-9CBC5B36B212}" srcId="{39377D0F-DD42-4C10-B3EA-06F4C234700C}" destId="{21F89C4F-573D-49C6-9B5E-B244C1016F4B}" srcOrd="3" destOrd="0" parTransId="{E49BDD8B-F19A-4832-A6B9-DABBA2D4A3BF}" sibTransId="{543F2AD4-B59A-46D6-8592-2FC8E0E0F0DF}"/>
    <dgm:cxn modelId="{AF926324-5B9D-4681-BBAF-4F27E02F27CE}" srcId="{39377D0F-DD42-4C10-B3EA-06F4C234700C}" destId="{7F11D442-DC7B-4629-BD99-C14CF5356F9C}" srcOrd="2" destOrd="0" parTransId="{EE591C4C-F8F0-4725-90F3-49C83DD28258}" sibTransId="{3114DF75-2171-4FB3-85E8-88A2A132F026}"/>
    <dgm:cxn modelId="{4A921C76-B2DC-460F-B3AC-CCB724265439}" srcId="{39377D0F-DD42-4C10-B3EA-06F4C234700C}" destId="{44FFFECE-F8B5-4436-B238-0CAFA880B830}" srcOrd="1" destOrd="0" parTransId="{441FC7BB-D264-4891-B886-623CC99BB5E5}" sibTransId="{17F7FC8A-AB63-4EDA-979D-DE04CA1A9771}"/>
    <dgm:cxn modelId="{6B11368B-3784-4A6F-B2FA-60E032818FB8}" type="presOf" srcId="{40376D0D-E7B2-4225-A0E9-A4CCC1F40D0D}" destId="{64475C12-278A-4588-8035-D3E8DF29C146}" srcOrd="0" destOrd="0" presId="urn:microsoft.com/office/officeart/2005/8/layout/vList3"/>
    <dgm:cxn modelId="{0110598E-190A-4A43-9765-E8E9B7582F90}" type="presOf" srcId="{44FFFECE-F8B5-4436-B238-0CAFA880B830}" destId="{1C91E225-39B3-45B7-90F0-A3E90AE1ACE6}" srcOrd="0" destOrd="0" presId="urn:microsoft.com/office/officeart/2005/8/layout/vList3"/>
    <dgm:cxn modelId="{8A81282C-104D-413F-88D2-F293441CFC0A}" type="presOf" srcId="{FFBB1C8B-FCEF-4BA6-B912-88A33A12095C}" destId="{F9EAF62D-338E-4A31-9286-FFEE5697059B}" srcOrd="0" destOrd="0" presId="urn:microsoft.com/office/officeart/2005/8/layout/vList3"/>
    <dgm:cxn modelId="{4E67D191-073F-4580-8861-F7F5EE7BD772}" type="presOf" srcId="{39377D0F-DD42-4C10-B3EA-06F4C234700C}" destId="{07A25D49-C3A8-4F51-9174-2FC8D1EC1EC7}" srcOrd="0" destOrd="0" presId="urn:microsoft.com/office/officeart/2005/8/layout/vList3"/>
    <dgm:cxn modelId="{D3ED6041-4309-47E0-97B1-4CD3FF97C708}" type="presOf" srcId="{7F11D442-DC7B-4629-BD99-C14CF5356F9C}" destId="{7BF491B8-9260-4A66-A063-302ABD931272}" srcOrd="0" destOrd="0" presId="urn:microsoft.com/office/officeart/2005/8/layout/vList3"/>
    <dgm:cxn modelId="{17507E69-46CE-4522-ABE2-D0B602E8B7F3}" type="presParOf" srcId="{07A25D49-C3A8-4F51-9174-2FC8D1EC1EC7}" destId="{9449532A-1F4F-4504-B728-965351B325A9}" srcOrd="0" destOrd="0" presId="urn:microsoft.com/office/officeart/2005/8/layout/vList3"/>
    <dgm:cxn modelId="{F5890EA9-EFAD-4928-B66D-0BCD4505067C}" type="presParOf" srcId="{9449532A-1F4F-4504-B728-965351B325A9}" destId="{32D16F44-1186-4606-8FBA-976C65854D2A}" srcOrd="0" destOrd="0" presId="urn:microsoft.com/office/officeart/2005/8/layout/vList3"/>
    <dgm:cxn modelId="{95E334CC-52D7-4CB8-B5D5-B80A47B7EA29}" type="presParOf" srcId="{9449532A-1F4F-4504-B728-965351B325A9}" destId="{64475C12-278A-4588-8035-D3E8DF29C146}" srcOrd="1" destOrd="0" presId="urn:microsoft.com/office/officeart/2005/8/layout/vList3"/>
    <dgm:cxn modelId="{C3A65AD3-9165-4D52-83A6-FBD42DD49F1C}" type="presParOf" srcId="{07A25D49-C3A8-4F51-9174-2FC8D1EC1EC7}" destId="{2597B86D-5C67-48A5-9310-C8ABA27C82CB}" srcOrd="1" destOrd="0" presId="urn:microsoft.com/office/officeart/2005/8/layout/vList3"/>
    <dgm:cxn modelId="{2F58DDB8-78AF-44DB-92F0-2253915D3B9E}" type="presParOf" srcId="{07A25D49-C3A8-4F51-9174-2FC8D1EC1EC7}" destId="{484A4357-C7B6-4C33-9FAA-86042CD2706B}" srcOrd="2" destOrd="0" presId="urn:microsoft.com/office/officeart/2005/8/layout/vList3"/>
    <dgm:cxn modelId="{167B09FC-2E0D-440E-A571-89BA4E9214F4}" type="presParOf" srcId="{484A4357-C7B6-4C33-9FAA-86042CD2706B}" destId="{14431C7D-5F8B-4863-8E77-A72CBEE94F06}" srcOrd="0" destOrd="0" presId="urn:microsoft.com/office/officeart/2005/8/layout/vList3"/>
    <dgm:cxn modelId="{E885E2C2-2114-48BB-8610-41CE54A57D19}" type="presParOf" srcId="{484A4357-C7B6-4C33-9FAA-86042CD2706B}" destId="{1C91E225-39B3-45B7-90F0-A3E90AE1ACE6}" srcOrd="1" destOrd="0" presId="urn:microsoft.com/office/officeart/2005/8/layout/vList3"/>
    <dgm:cxn modelId="{585A7053-1CCF-4F1D-B5F3-52B0F519ED7B}" type="presParOf" srcId="{07A25D49-C3A8-4F51-9174-2FC8D1EC1EC7}" destId="{E15E19A2-11D9-44C0-AD4F-4A9346FB0687}" srcOrd="3" destOrd="0" presId="urn:microsoft.com/office/officeart/2005/8/layout/vList3"/>
    <dgm:cxn modelId="{85CB4050-D87A-46CB-B85E-044F46CC4A8D}" type="presParOf" srcId="{07A25D49-C3A8-4F51-9174-2FC8D1EC1EC7}" destId="{07A24054-603B-4481-868A-951F2C12729C}" srcOrd="4" destOrd="0" presId="urn:microsoft.com/office/officeart/2005/8/layout/vList3"/>
    <dgm:cxn modelId="{DF1E5BF6-3704-44C6-ACE5-4C9B5765A34C}" type="presParOf" srcId="{07A24054-603B-4481-868A-951F2C12729C}" destId="{1713B7F2-706A-450B-83AB-F1CB5A44B345}" srcOrd="0" destOrd="0" presId="urn:microsoft.com/office/officeart/2005/8/layout/vList3"/>
    <dgm:cxn modelId="{4B5F1D7F-2B71-4902-A4CD-5288B6B17F91}" type="presParOf" srcId="{07A24054-603B-4481-868A-951F2C12729C}" destId="{7BF491B8-9260-4A66-A063-302ABD931272}" srcOrd="1" destOrd="0" presId="urn:microsoft.com/office/officeart/2005/8/layout/vList3"/>
    <dgm:cxn modelId="{18E784DA-F94D-4938-98CA-7523C098E540}" type="presParOf" srcId="{07A25D49-C3A8-4F51-9174-2FC8D1EC1EC7}" destId="{40F0BB9C-2A9A-422B-8C5E-E4F47D79ADA6}" srcOrd="5" destOrd="0" presId="urn:microsoft.com/office/officeart/2005/8/layout/vList3"/>
    <dgm:cxn modelId="{0E583E15-553D-4C84-A2CB-124991A736CC}" type="presParOf" srcId="{07A25D49-C3A8-4F51-9174-2FC8D1EC1EC7}" destId="{496E7F24-3F87-4B09-A4FF-F3BA7C763139}" srcOrd="6" destOrd="0" presId="urn:microsoft.com/office/officeart/2005/8/layout/vList3"/>
    <dgm:cxn modelId="{BA658AEB-099A-40E3-9AC6-DC5BEB4F6FC6}" type="presParOf" srcId="{496E7F24-3F87-4B09-A4FF-F3BA7C763139}" destId="{EB240A58-6F59-482C-82BE-F2176D367162}" srcOrd="0" destOrd="0" presId="urn:microsoft.com/office/officeart/2005/8/layout/vList3"/>
    <dgm:cxn modelId="{64794862-CC1A-4F26-96B6-5D20C1CD8161}" type="presParOf" srcId="{496E7F24-3F87-4B09-A4FF-F3BA7C763139}" destId="{391A67A4-F381-4603-AE1A-E6ABC2F9421D}" srcOrd="1" destOrd="0" presId="urn:microsoft.com/office/officeart/2005/8/layout/vList3"/>
    <dgm:cxn modelId="{B55DED7C-9DA5-4934-B8D5-3951D16A3F10}" type="presParOf" srcId="{07A25D49-C3A8-4F51-9174-2FC8D1EC1EC7}" destId="{B2D77BF5-B124-4633-8349-907963E5936A}" srcOrd="7" destOrd="0" presId="urn:microsoft.com/office/officeart/2005/8/layout/vList3"/>
    <dgm:cxn modelId="{55A38E55-CDC4-4BB3-97EA-49D02A1F461A}" type="presParOf" srcId="{07A25D49-C3A8-4F51-9174-2FC8D1EC1EC7}" destId="{2BF58034-143A-43A5-993A-B4D86A9E9EBF}" srcOrd="8" destOrd="0" presId="urn:microsoft.com/office/officeart/2005/8/layout/vList3"/>
    <dgm:cxn modelId="{076553D3-947C-4C42-953E-3C13F01CBDF3}" type="presParOf" srcId="{2BF58034-143A-43A5-993A-B4D86A9E9EBF}" destId="{B73A7CB8-F2D6-4121-90E3-AC22EDA9B4F4}" srcOrd="0" destOrd="0" presId="urn:microsoft.com/office/officeart/2005/8/layout/vList3"/>
    <dgm:cxn modelId="{8A38790E-ED75-4BC9-90D3-6028BA4B5CC4}" type="presParOf" srcId="{2BF58034-143A-43A5-993A-B4D86A9E9EBF}" destId="{F9EAF62D-338E-4A31-9286-FFEE5697059B}"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FB864-84B3-4493-BB6D-C81B50BD572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S"/>
        </a:p>
      </dgm:t>
    </dgm:pt>
    <dgm:pt modelId="{2FE18EB1-E31B-4A8A-9A84-F6185B89F0CA}">
      <dgm:prSet phldrT="[Texto]" custT="1"/>
      <dgm:spPr/>
      <dgm:t>
        <a:bodyPr/>
        <a:lstStyle/>
        <a:p>
          <a:r>
            <a:rPr lang="es-ES" sz="1600" b="1" cap="small" baseline="0" dirty="0" smtClean="0">
              <a:latin typeface="Tahoma" panose="020B0604030504040204" pitchFamily="34" charset="0"/>
              <a:ea typeface="Tahoma" panose="020B0604030504040204" pitchFamily="34" charset="0"/>
              <a:cs typeface="Tahoma" panose="020B0604030504040204" pitchFamily="34" charset="0"/>
            </a:rPr>
            <a:t>Plan Experimental de Formación Profesional DUAL – Empleo (28 Alumnos)</a:t>
          </a:r>
          <a:endParaRPr lang="es-ES" sz="1600" b="1" cap="small" baseline="0" dirty="0">
            <a:latin typeface="Tahoma" panose="020B0604030504040204" pitchFamily="34" charset="0"/>
            <a:ea typeface="Tahoma" panose="020B0604030504040204" pitchFamily="34" charset="0"/>
            <a:cs typeface="Tahoma" panose="020B0604030504040204" pitchFamily="34" charset="0"/>
          </a:endParaRPr>
        </a:p>
      </dgm:t>
    </dgm:pt>
    <dgm:pt modelId="{04151FAF-A530-4BE5-9516-02D8006F443F}" type="parTrans" cxnId="{4E4B133F-AF46-416F-9EE5-7DFC3DE9590C}">
      <dgm:prSet/>
      <dgm:spPr/>
      <dgm:t>
        <a:bodyPr/>
        <a:lstStyle/>
        <a:p>
          <a:endParaRPr lang="es-ES"/>
        </a:p>
      </dgm:t>
    </dgm:pt>
    <dgm:pt modelId="{347DA1AB-233F-441C-9C78-626D471EB898}" type="sibTrans" cxnId="{4E4B133F-AF46-416F-9EE5-7DFC3DE9590C}">
      <dgm:prSet/>
      <dgm:spPr/>
      <dgm:t>
        <a:bodyPr/>
        <a:lstStyle/>
        <a:p>
          <a:endParaRPr lang="es-ES"/>
        </a:p>
      </dgm:t>
    </dgm:pt>
    <dgm:pt modelId="{E248FE9C-21A5-433A-8D57-77659AECD7C2}">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Instalaciones eléctricas y automáticas 							(11 alumnos) </a:t>
          </a:r>
          <a:endParaRPr lang="es-ES" sz="1600" b="0" cap="small" baseline="0" dirty="0">
            <a:latin typeface="Tahoma" panose="020B0604030504040204" pitchFamily="34" charset="0"/>
            <a:ea typeface="Tahoma" panose="020B0604030504040204" pitchFamily="34" charset="0"/>
            <a:cs typeface="Tahoma" panose="020B0604030504040204" pitchFamily="34" charset="0"/>
          </a:endParaRPr>
        </a:p>
      </dgm:t>
    </dgm:pt>
    <dgm:pt modelId="{19CCAA43-6096-4829-97BA-7E03FFF21210}" type="parTrans" cxnId="{DBD83FF0-1757-40B6-9FFC-39AC20E40D6D}">
      <dgm:prSet/>
      <dgm:spPr/>
      <dgm:t>
        <a:bodyPr/>
        <a:lstStyle/>
        <a:p>
          <a:endParaRPr lang="es-ES"/>
        </a:p>
      </dgm:t>
    </dgm:pt>
    <dgm:pt modelId="{9F68AF19-39A5-4E73-A691-66B62D8263DF}" type="sibTrans" cxnId="{DBD83FF0-1757-40B6-9FFC-39AC20E40D6D}">
      <dgm:prSet/>
      <dgm:spPr/>
      <dgm:t>
        <a:bodyPr/>
        <a:lstStyle/>
        <a:p>
          <a:endParaRPr lang="es-ES"/>
        </a:p>
      </dgm:t>
    </dgm:pt>
    <dgm:pt modelId="{1905EEA2-99A3-400B-BCAB-B8C57F11C363}">
      <dgm:prSet phldrT="[Texto]" custT="1"/>
      <dgm:spPr/>
      <dgm:t>
        <a:bodyPr/>
        <a:lstStyle/>
        <a:p>
          <a:r>
            <a:rPr lang="es-ES" sz="1600" b="1" cap="small" baseline="0" dirty="0" smtClean="0">
              <a:latin typeface="Tahoma" panose="020B0604030504040204" pitchFamily="34" charset="0"/>
              <a:ea typeface="Tahoma" panose="020B0604030504040204" pitchFamily="34" charset="0"/>
              <a:cs typeface="Tahoma" panose="020B0604030504040204" pitchFamily="34" charset="0"/>
            </a:rPr>
            <a:t>Formación Profesional DUAL – Sistema Educativo  (28 Alumnos)</a:t>
          </a:r>
          <a:endParaRPr lang="es-ES" sz="500" b="1" cap="small" baseline="0" dirty="0">
            <a:latin typeface="Tahoma" panose="020B0604030504040204" pitchFamily="34" charset="0"/>
            <a:ea typeface="Tahoma" panose="020B0604030504040204" pitchFamily="34" charset="0"/>
            <a:cs typeface="Tahoma" panose="020B0604030504040204" pitchFamily="34" charset="0"/>
          </a:endParaRPr>
        </a:p>
      </dgm:t>
    </dgm:pt>
    <dgm:pt modelId="{3B96AD1E-F569-4C4A-B073-870EC9231250}" type="parTrans" cxnId="{2812483B-306D-4534-A565-4A678E8499FA}">
      <dgm:prSet/>
      <dgm:spPr/>
      <dgm:t>
        <a:bodyPr/>
        <a:lstStyle/>
        <a:p>
          <a:endParaRPr lang="es-ES"/>
        </a:p>
      </dgm:t>
    </dgm:pt>
    <dgm:pt modelId="{53F914E8-1176-4C56-BD68-773EDE4C723D}" type="sibTrans" cxnId="{2812483B-306D-4534-A565-4A678E8499FA}">
      <dgm:prSet/>
      <dgm:spPr/>
      <dgm:t>
        <a:bodyPr/>
        <a:lstStyle/>
        <a:p>
          <a:endParaRPr lang="es-ES"/>
        </a:p>
      </dgm:t>
    </dgm:pt>
    <dgm:pt modelId="{4F30F288-BFAA-4C3F-954F-39C852DB1319}">
      <dgm:prSet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Soldadura y calderería									(17 alumnos)</a:t>
          </a:r>
        </a:p>
      </dgm:t>
    </dgm:pt>
    <dgm:pt modelId="{87CC3867-45AE-4637-9A30-EE5864CC9C30}" type="parTrans" cxnId="{54415404-4300-4D74-94E9-665CCF29C599}">
      <dgm:prSet/>
      <dgm:spPr/>
      <dgm:t>
        <a:bodyPr/>
        <a:lstStyle/>
        <a:p>
          <a:endParaRPr lang="es-ES"/>
        </a:p>
      </dgm:t>
    </dgm:pt>
    <dgm:pt modelId="{B8FC00E6-2AD7-4250-B37E-3C56F2E992AF}" type="sibTrans" cxnId="{54415404-4300-4D74-94E9-665CCF29C599}">
      <dgm:prSet/>
      <dgm:spPr/>
      <dgm:t>
        <a:bodyPr/>
        <a:lstStyle/>
        <a:p>
          <a:endParaRPr lang="es-ES"/>
        </a:p>
      </dgm:t>
    </dgm:pt>
    <dgm:pt modelId="{824E91AD-9427-40D9-90BC-81C653888E6F}">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Administración y Finanzas (ADG301) 	 		(1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2F4C1994-3981-43B0-B74F-0F9832F8B45C}" type="parTrans" cxnId="{7EA6B8AF-F1A0-4022-A54C-7530C2D1FAAC}">
      <dgm:prSet/>
      <dgm:spPr/>
      <dgm:t>
        <a:bodyPr/>
        <a:lstStyle/>
        <a:p>
          <a:endParaRPr lang="es-ES"/>
        </a:p>
      </dgm:t>
    </dgm:pt>
    <dgm:pt modelId="{DDF3C9DF-4E38-4C71-BA06-0CE566D2F270}" type="sibTrans" cxnId="{7EA6B8AF-F1A0-4022-A54C-7530C2D1FAAC}">
      <dgm:prSet/>
      <dgm:spPr/>
      <dgm:t>
        <a:bodyPr/>
        <a:lstStyle/>
        <a:p>
          <a:endParaRPr lang="es-ES"/>
        </a:p>
      </dgm:t>
    </dgm:pt>
    <dgm:pt modelId="{DF5F66D8-7DB7-4E18-ACA6-4A03C54A1FE8}">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Operaciones de Laboratorio (QUI201)			(5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13F83690-E7F9-4A24-B64F-50BFED4EB52C}" type="sibTrans" cxnId="{13974C0C-3BD2-42F1-9417-ECA53AF664E4}">
      <dgm:prSet/>
      <dgm:spPr/>
      <dgm:t>
        <a:bodyPr/>
        <a:lstStyle/>
        <a:p>
          <a:endParaRPr lang="es-ES"/>
        </a:p>
      </dgm:t>
    </dgm:pt>
    <dgm:pt modelId="{20FA89E0-DF35-4711-BD1C-5003D9E79265}" type="parTrans" cxnId="{13974C0C-3BD2-42F1-9417-ECA53AF664E4}">
      <dgm:prSet/>
      <dgm:spPr/>
      <dgm:t>
        <a:bodyPr/>
        <a:lstStyle/>
        <a:p>
          <a:endParaRPr lang="es-ES"/>
        </a:p>
      </dgm:t>
    </dgm:pt>
    <dgm:pt modelId="{7C0BDCE8-5E7D-430B-883F-170F93328F2B}">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Mantenimiento Electromecánico (IMA201) 		(1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0E400BB8-EF1C-4DB9-96EE-944C62BBEE43}" type="sibTrans" cxnId="{43C44D76-C206-46EC-8B6F-165BCD0AC7C9}">
      <dgm:prSet/>
      <dgm:spPr/>
      <dgm:t>
        <a:bodyPr/>
        <a:lstStyle/>
        <a:p>
          <a:endParaRPr lang="es-ES"/>
        </a:p>
      </dgm:t>
    </dgm:pt>
    <dgm:pt modelId="{AB1D6F06-5613-4176-A074-8E14CE56A36C}" type="parTrans" cxnId="{43C44D76-C206-46EC-8B6F-165BCD0AC7C9}">
      <dgm:prSet/>
      <dgm:spPr/>
      <dgm:t>
        <a:bodyPr/>
        <a:lstStyle/>
        <a:p>
          <a:endParaRPr lang="es-ES"/>
        </a:p>
      </dgm:t>
    </dgm:pt>
    <dgm:pt modelId="{FF2BF60B-FB94-4AA2-974A-6A462A40E6BF}">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Sistemas Microinformáticos y redes (IFC201)  		(4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72739A51-0808-4F71-91C7-8874FF55C43F}" type="sibTrans" cxnId="{5A0C3FB3-8D5D-4DC7-98D1-DCA53CDA87C3}">
      <dgm:prSet/>
      <dgm:spPr/>
      <dgm:t>
        <a:bodyPr/>
        <a:lstStyle/>
        <a:p>
          <a:endParaRPr lang="es-ES"/>
        </a:p>
      </dgm:t>
    </dgm:pt>
    <dgm:pt modelId="{1A25154C-6329-444F-8D68-22740E0A7B21}" type="parTrans" cxnId="{5A0C3FB3-8D5D-4DC7-98D1-DCA53CDA87C3}">
      <dgm:prSet/>
      <dgm:spPr/>
      <dgm:t>
        <a:bodyPr/>
        <a:lstStyle/>
        <a:p>
          <a:endParaRPr lang="es-ES"/>
        </a:p>
      </dgm:t>
    </dgm:pt>
    <dgm:pt modelId="{731564C7-AA22-48F1-BFAA-B0574F643ECF}">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Soldadura y Calderería (FME203)				(1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E5C003A4-D217-4101-BAF7-6D74C1B2F6AE}" type="sibTrans" cxnId="{519B8AF2-0E60-4E19-B037-8A5B9FEF7E84}">
      <dgm:prSet/>
      <dgm:spPr/>
      <dgm:t>
        <a:bodyPr/>
        <a:lstStyle/>
        <a:p>
          <a:endParaRPr lang="es-ES"/>
        </a:p>
      </dgm:t>
    </dgm:pt>
    <dgm:pt modelId="{C62A6636-5B0E-4B50-84F3-B0AA11D6CD98}" type="parTrans" cxnId="{519B8AF2-0E60-4E19-B037-8A5B9FEF7E84}">
      <dgm:prSet/>
      <dgm:spPr/>
      <dgm:t>
        <a:bodyPr/>
        <a:lstStyle/>
        <a:p>
          <a:endParaRPr lang="es-ES"/>
        </a:p>
      </dgm:t>
    </dgm:pt>
    <dgm:pt modelId="{7280F981-502E-4CD5-86B5-021EDAAB1FBE}">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Construcciones Metálicas (TFME301) 			(3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D3EF8261-DDB1-4C40-A1A0-C42EFBADF9AC}" type="sibTrans" cxnId="{5B7E2894-D23D-400A-86C1-822FF084DEE6}">
      <dgm:prSet/>
      <dgm:spPr/>
      <dgm:t>
        <a:bodyPr/>
        <a:lstStyle/>
        <a:p>
          <a:endParaRPr lang="es-ES"/>
        </a:p>
      </dgm:t>
    </dgm:pt>
    <dgm:pt modelId="{D0021097-C873-4055-9001-9F1BBDAFCF51}" type="parTrans" cxnId="{5B7E2894-D23D-400A-86C1-822FF084DEE6}">
      <dgm:prSet/>
      <dgm:spPr/>
      <dgm:t>
        <a:bodyPr/>
        <a:lstStyle/>
        <a:p>
          <a:endParaRPr lang="es-ES"/>
        </a:p>
      </dgm:t>
    </dgm:pt>
    <dgm:pt modelId="{0A1C85C3-D332-438C-8E14-E3A0C67F7383}">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Mecatrónica Industrial (IMA302)  			(3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A5EDAA73-D59D-4745-81E0-EF0030D398C4}" type="sibTrans" cxnId="{2E0E8533-B710-457C-8FA9-C6A0D75A0FF5}">
      <dgm:prSet/>
      <dgm:spPr/>
      <dgm:t>
        <a:bodyPr/>
        <a:lstStyle/>
        <a:p>
          <a:endParaRPr lang="es-ES"/>
        </a:p>
      </dgm:t>
    </dgm:pt>
    <dgm:pt modelId="{2F0FA01C-305B-47FB-81C1-F15AAEE87A96}" type="parTrans" cxnId="{2E0E8533-B710-457C-8FA9-C6A0D75A0FF5}">
      <dgm:prSet/>
      <dgm:spPr/>
      <dgm:t>
        <a:bodyPr/>
        <a:lstStyle/>
        <a:p>
          <a:endParaRPr lang="es-ES"/>
        </a:p>
      </dgm:t>
    </dgm:pt>
    <dgm:pt modelId="{FB459216-39F4-461C-BF06-2D94D4E46261}">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Administración de </a:t>
          </a:r>
          <a:r>
            <a:rPr lang="es-ES" sz="1600" b="0" cap="small" baseline="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Sist</a:t>
          </a:r>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Informáticos en red (IFC301)  (4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D747F3CC-47B4-4097-80C6-ACAC591E9D7F}" type="sibTrans" cxnId="{00A41F9B-5322-4AA8-B058-47520C72A0F5}">
      <dgm:prSet/>
      <dgm:spPr/>
      <dgm:t>
        <a:bodyPr/>
        <a:lstStyle/>
        <a:p>
          <a:endParaRPr lang="es-ES"/>
        </a:p>
      </dgm:t>
    </dgm:pt>
    <dgm:pt modelId="{E22894AD-D1CA-4B4F-971D-B9154779C456}" type="parTrans" cxnId="{00A41F9B-5322-4AA8-B058-47520C72A0F5}">
      <dgm:prSet/>
      <dgm:spPr/>
      <dgm:t>
        <a:bodyPr/>
        <a:lstStyle/>
        <a:p>
          <a:endParaRPr lang="es-ES"/>
        </a:p>
      </dgm:t>
    </dgm:pt>
    <dgm:pt modelId="{7758BA86-F8F6-4B3C-9A88-12A0646AC5F5}">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Automatización y Robótica Industrial (ELE303)	(5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40130109-789F-4EBE-A206-6947BD3BB5B9}" type="sibTrans" cxnId="{1C84CAA7-58C2-4C10-88D7-49336536C973}">
      <dgm:prSet/>
      <dgm:spPr/>
      <dgm:t>
        <a:bodyPr/>
        <a:lstStyle/>
        <a:p>
          <a:endParaRPr lang="es-ES"/>
        </a:p>
      </dgm:t>
    </dgm:pt>
    <dgm:pt modelId="{563A29EA-D1C3-4DBA-938E-94CDFF5BECAB}" type="parTrans" cxnId="{1C84CAA7-58C2-4C10-88D7-49336536C973}">
      <dgm:prSet/>
      <dgm:spPr/>
      <dgm:t>
        <a:bodyPr/>
        <a:lstStyle/>
        <a:p>
          <a:endParaRPr lang="es-ES"/>
        </a:p>
      </dgm:t>
    </dgm:pt>
    <dgm:pt modelId="{36703AB8-88FB-441E-8236-2815686A8030}">
      <dgm:prSet phldrT="[Texto]" custT="1"/>
      <dgm:spPr/>
      <dgm:t>
        <a:bodyPr/>
        <a:lstStyle/>
        <a:p>
          <a:pPr marL="536575" indent="0" rtl="0"/>
          <a:r>
            <a:rPr lang="es-ES" sz="1600" b="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Sistemas Electrotécnicos Automatizados (ELE302)  	(1 alumnos)</a:t>
          </a:r>
          <a:endParaRPr lang="es-ES" sz="1600" b="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288F3DB6-8BA5-4215-ACA4-BD2C9E41A600}" type="sibTrans" cxnId="{09BF19C1-C9B4-4712-842E-1AFC4734FCD1}">
      <dgm:prSet/>
      <dgm:spPr/>
      <dgm:t>
        <a:bodyPr/>
        <a:lstStyle/>
        <a:p>
          <a:endParaRPr lang="es-ES"/>
        </a:p>
      </dgm:t>
    </dgm:pt>
    <dgm:pt modelId="{9AB1EDFE-A069-4604-A303-20899D1BA4A3}" type="parTrans" cxnId="{09BF19C1-C9B4-4712-842E-1AFC4734FCD1}">
      <dgm:prSet/>
      <dgm:spPr/>
      <dgm:t>
        <a:bodyPr/>
        <a:lstStyle/>
        <a:p>
          <a:endParaRPr lang="es-ES"/>
        </a:p>
      </dgm:t>
    </dgm:pt>
    <dgm:pt modelId="{A5AC7BC8-8EB1-4839-BDBD-D11B655D96D2}" type="pres">
      <dgm:prSet presAssocID="{2A3FB864-84B3-4493-BB6D-C81B50BD572D}" presName="linear" presStyleCnt="0">
        <dgm:presLayoutVars>
          <dgm:animLvl val="lvl"/>
          <dgm:resizeHandles val="exact"/>
        </dgm:presLayoutVars>
      </dgm:prSet>
      <dgm:spPr/>
      <dgm:t>
        <a:bodyPr/>
        <a:lstStyle/>
        <a:p>
          <a:endParaRPr lang="es-ES"/>
        </a:p>
      </dgm:t>
    </dgm:pt>
    <dgm:pt modelId="{52A2696F-BF11-437F-BB42-4F7E054E2116}" type="pres">
      <dgm:prSet presAssocID="{2FE18EB1-E31B-4A8A-9A84-F6185B89F0CA}" presName="parentText" presStyleLbl="node1" presStyleIdx="0" presStyleCnt="2" custLinFactNeighborX="-6091" custLinFactNeighborY="70">
        <dgm:presLayoutVars>
          <dgm:chMax val="0"/>
          <dgm:bulletEnabled val="1"/>
        </dgm:presLayoutVars>
      </dgm:prSet>
      <dgm:spPr/>
      <dgm:t>
        <a:bodyPr/>
        <a:lstStyle/>
        <a:p>
          <a:endParaRPr lang="es-ES"/>
        </a:p>
      </dgm:t>
    </dgm:pt>
    <dgm:pt modelId="{C5D25986-7F0C-4C16-A976-8D10201DF832}" type="pres">
      <dgm:prSet presAssocID="{2FE18EB1-E31B-4A8A-9A84-F6185B89F0CA}" presName="childText" presStyleLbl="revTx" presStyleIdx="0" presStyleCnt="2">
        <dgm:presLayoutVars>
          <dgm:bulletEnabled val="1"/>
        </dgm:presLayoutVars>
      </dgm:prSet>
      <dgm:spPr/>
      <dgm:t>
        <a:bodyPr/>
        <a:lstStyle/>
        <a:p>
          <a:endParaRPr lang="es-ES"/>
        </a:p>
      </dgm:t>
    </dgm:pt>
    <dgm:pt modelId="{E1E9D5F6-C338-4DAB-AC02-033D748A64A1}" type="pres">
      <dgm:prSet presAssocID="{1905EEA2-99A3-400B-BCAB-B8C57F11C363}" presName="parentText" presStyleLbl="node1" presStyleIdx="1" presStyleCnt="2">
        <dgm:presLayoutVars>
          <dgm:chMax val="0"/>
          <dgm:bulletEnabled val="1"/>
        </dgm:presLayoutVars>
      </dgm:prSet>
      <dgm:spPr/>
      <dgm:t>
        <a:bodyPr/>
        <a:lstStyle/>
        <a:p>
          <a:endParaRPr lang="es-ES"/>
        </a:p>
      </dgm:t>
    </dgm:pt>
    <dgm:pt modelId="{BD08127E-38D6-4D43-BD56-6552E8C53982}" type="pres">
      <dgm:prSet presAssocID="{1905EEA2-99A3-400B-BCAB-B8C57F11C363}" presName="childText" presStyleLbl="revTx" presStyleIdx="1" presStyleCnt="2" custScaleY="114086">
        <dgm:presLayoutVars>
          <dgm:bulletEnabled val="1"/>
        </dgm:presLayoutVars>
      </dgm:prSet>
      <dgm:spPr/>
      <dgm:t>
        <a:bodyPr/>
        <a:lstStyle/>
        <a:p>
          <a:endParaRPr lang="es-ES"/>
        </a:p>
      </dgm:t>
    </dgm:pt>
  </dgm:ptLst>
  <dgm:cxnLst>
    <dgm:cxn modelId="{13974C0C-3BD2-42F1-9417-ECA53AF664E4}" srcId="{1905EEA2-99A3-400B-BCAB-B8C57F11C363}" destId="{DF5F66D8-7DB7-4E18-ACA6-4A03C54A1FE8}" srcOrd="9" destOrd="0" parTransId="{20FA89E0-DF35-4711-BD1C-5003D9E79265}" sibTransId="{13F83690-E7F9-4A24-B64F-50BFED4EB52C}"/>
    <dgm:cxn modelId="{5B7E2894-D23D-400A-86C1-822FF084DEE6}" srcId="{1905EEA2-99A3-400B-BCAB-B8C57F11C363}" destId="{7280F981-502E-4CD5-86B5-021EDAAB1FBE}" srcOrd="5" destOrd="0" parTransId="{D0021097-C873-4055-9001-9F1BBDAFCF51}" sibTransId="{D3EF8261-DDB1-4C40-A1A0-C42EFBADF9AC}"/>
    <dgm:cxn modelId="{3F5BFC95-8C1E-4A1E-A53F-C4E6E599E21F}" type="presOf" srcId="{7758BA86-F8F6-4B3C-9A88-12A0646AC5F5}" destId="{BD08127E-38D6-4D43-BD56-6552E8C53982}" srcOrd="0" destOrd="2" presId="urn:microsoft.com/office/officeart/2005/8/layout/vList2"/>
    <dgm:cxn modelId="{FD62F82C-D138-4199-B748-8977DAB7458E}" type="presOf" srcId="{7C0BDCE8-5E7D-430B-883F-170F93328F2B}" destId="{BD08127E-38D6-4D43-BD56-6552E8C53982}" srcOrd="0" destOrd="8" presId="urn:microsoft.com/office/officeart/2005/8/layout/vList2"/>
    <dgm:cxn modelId="{519B8AF2-0E60-4E19-B037-8A5B9FEF7E84}" srcId="{1905EEA2-99A3-400B-BCAB-B8C57F11C363}" destId="{731564C7-AA22-48F1-BFAA-B0574F643ECF}" srcOrd="6" destOrd="0" parTransId="{C62A6636-5B0E-4B50-84F3-B0AA11D6CD98}" sibTransId="{E5C003A4-D217-4101-BAF7-6D74C1B2F6AE}"/>
    <dgm:cxn modelId="{2812483B-306D-4534-A565-4A678E8499FA}" srcId="{2A3FB864-84B3-4493-BB6D-C81B50BD572D}" destId="{1905EEA2-99A3-400B-BCAB-B8C57F11C363}" srcOrd="1" destOrd="0" parTransId="{3B96AD1E-F569-4C4A-B073-870EC9231250}" sibTransId="{53F914E8-1176-4C56-BD68-773EDE4C723D}"/>
    <dgm:cxn modelId="{5A531CAB-1A17-42EB-8B2B-BAA3BA881296}" type="presOf" srcId="{DF5F66D8-7DB7-4E18-ACA6-4A03C54A1FE8}" destId="{BD08127E-38D6-4D43-BD56-6552E8C53982}" srcOrd="0" destOrd="9" presId="urn:microsoft.com/office/officeart/2005/8/layout/vList2"/>
    <dgm:cxn modelId="{0BD69F04-22CF-45B6-B001-7B6E64D06C95}" type="presOf" srcId="{0A1C85C3-D332-438C-8E14-E3A0C67F7383}" destId="{BD08127E-38D6-4D43-BD56-6552E8C53982}" srcOrd="0" destOrd="4" presId="urn:microsoft.com/office/officeart/2005/8/layout/vList2"/>
    <dgm:cxn modelId="{4E4B133F-AF46-416F-9EE5-7DFC3DE9590C}" srcId="{2A3FB864-84B3-4493-BB6D-C81B50BD572D}" destId="{2FE18EB1-E31B-4A8A-9A84-F6185B89F0CA}" srcOrd="0" destOrd="0" parTransId="{04151FAF-A530-4BE5-9516-02D8006F443F}" sibTransId="{347DA1AB-233F-441C-9C78-626D471EB898}"/>
    <dgm:cxn modelId="{5A0C3FB3-8D5D-4DC7-98D1-DCA53CDA87C3}" srcId="{1905EEA2-99A3-400B-BCAB-B8C57F11C363}" destId="{FF2BF60B-FB94-4AA2-974A-6A462A40E6BF}" srcOrd="7" destOrd="0" parTransId="{1A25154C-6329-444F-8D68-22740E0A7B21}" sibTransId="{72739A51-0808-4F71-91C7-8874FF55C43F}"/>
    <dgm:cxn modelId="{5C745DAB-25FA-4B8A-BA70-98CBDB20A139}" type="presOf" srcId="{36703AB8-88FB-441E-8236-2815686A8030}" destId="{BD08127E-38D6-4D43-BD56-6552E8C53982}" srcOrd="0" destOrd="1" presId="urn:microsoft.com/office/officeart/2005/8/layout/vList2"/>
    <dgm:cxn modelId="{793BEDFB-B37A-478E-B7F7-5A7A4AEB9054}" type="presOf" srcId="{FB459216-39F4-461C-BF06-2D94D4E46261}" destId="{BD08127E-38D6-4D43-BD56-6552E8C53982}" srcOrd="0" destOrd="3" presId="urn:microsoft.com/office/officeart/2005/8/layout/vList2"/>
    <dgm:cxn modelId="{54415404-4300-4D74-94E9-665CCF29C599}" srcId="{2FE18EB1-E31B-4A8A-9A84-F6185B89F0CA}" destId="{4F30F288-BFAA-4C3F-954F-39C852DB1319}" srcOrd="1" destOrd="0" parTransId="{87CC3867-45AE-4637-9A30-EE5864CC9C30}" sibTransId="{B8FC00E6-2AD7-4250-B37E-3C56F2E992AF}"/>
    <dgm:cxn modelId="{2B31F825-AEAA-491E-91D4-9724A140B6C2}" type="presOf" srcId="{2FE18EB1-E31B-4A8A-9A84-F6185B89F0CA}" destId="{52A2696F-BF11-437F-BB42-4F7E054E2116}" srcOrd="0" destOrd="0" presId="urn:microsoft.com/office/officeart/2005/8/layout/vList2"/>
    <dgm:cxn modelId="{DBD83FF0-1757-40B6-9FFC-39AC20E40D6D}" srcId="{2FE18EB1-E31B-4A8A-9A84-F6185B89F0CA}" destId="{E248FE9C-21A5-433A-8D57-77659AECD7C2}" srcOrd="0" destOrd="0" parTransId="{19CCAA43-6096-4829-97BA-7E03FFF21210}" sibTransId="{9F68AF19-39A5-4E73-A691-66B62D8263DF}"/>
    <dgm:cxn modelId="{6286DAA0-9F0F-40E7-93AE-37DEF80ECB86}" type="presOf" srcId="{E248FE9C-21A5-433A-8D57-77659AECD7C2}" destId="{C5D25986-7F0C-4C16-A976-8D10201DF832}" srcOrd="0" destOrd="0" presId="urn:microsoft.com/office/officeart/2005/8/layout/vList2"/>
    <dgm:cxn modelId="{DCB367D5-646B-405D-B5C0-F6455B85970D}" type="presOf" srcId="{1905EEA2-99A3-400B-BCAB-B8C57F11C363}" destId="{E1E9D5F6-C338-4DAB-AC02-033D748A64A1}" srcOrd="0" destOrd="0" presId="urn:microsoft.com/office/officeart/2005/8/layout/vList2"/>
    <dgm:cxn modelId="{2E0E8533-B710-457C-8FA9-C6A0D75A0FF5}" srcId="{1905EEA2-99A3-400B-BCAB-B8C57F11C363}" destId="{0A1C85C3-D332-438C-8E14-E3A0C67F7383}" srcOrd="4" destOrd="0" parTransId="{2F0FA01C-305B-47FB-81C1-F15AAEE87A96}" sibTransId="{A5EDAA73-D59D-4745-81E0-EF0030D398C4}"/>
    <dgm:cxn modelId="{00044E25-17DE-4B07-BD6C-FCD2986AC2B7}" type="presOf" srcId="{7280F981-502E-4CD5-86B5-021EDAAB1FBE}" destId="{BD08127E-38D6-4D43-BD56-6552E8C53982}" srcOrd="0" destOrd="5" presId="urn:microsoft.com/office/officeart/2005/8/layout/vList2"/>
    <dgm:cxn modelId="{39ADAA5E-9B23-482E-8842-C222B8FD7D2C}" type="presOf" srcId="{4F30F288-BFAA-4C3F-954F-39C852DB1319}" destId="{C5D25986-7F0C-4C16-A976-8D10201DF832}" srcOrd="0" destOrd="1" presId="urn:microsoft.com/office/officeart/2005/8/layout/vList2"/>
    <dgm:cxn modelId="{6678E297-A927-40B1-A03A-9EB876B23978}" type="presOf" srcId="{824E91AD-9427-40D9-90BC-81C653888E6F}" destId="{BD08127E-38D6-4D43-BD56-6552E8C53982}" srcOrd="0" destOrd="0" presId="urn:microsoft.com/office/officeart/2005/8/layout/vList2"/>
    <dgm:cxn modelId="{09BF19C1-C9B4-4712-842E-1AFC4734FCD1}" srcId="{1905EEA2-99A3-400B-BCAB-B8C57F11C363}" destId="{36703AB8-88FB-441E-8236-2815686A8030}" srcOrd="1" destOrd="0" parTransId="{9AB1EDFE-A069-4604-A303-20899D1BA4A3}" sibTransId="{288F3DB6-8BA5-4215-ACA4-BD2C9E41A600}"/>
    <dgm:cxn modelId="{7EA6B8AF-F1A0-4022-A54C-7530C2D1FAAC}" srcId="{1905EEA2-99A3-400B-BCAB-B8C57F11C363}" destId="{824E91AD-9427-40D9-90BC-81C653888E6F}" srcOrd="0" destOrd="0" parTransId="{2F4C1994-3981-43B0-B74F-0F9832F8B45C}" sibTransId="{DDF3C9DF-4E38-4C71-BA06-0CE566D2F270}"/>
    <dgm:cxn modelId="{6F4ED04A-3F25-4B0F-80CB-DFC82533743A}" type="presOf" srcId="{731564C7-AA22-48F1-BFAA-B0574F643ECF}" destId="{BD08127E-38D6-4D43-BD56-6552E8C53982}" srcOrd="0" destOrd="6" presId="urn:microsoft.com/office/officeart/2005/8/layout/vList2"/>
    <dgm:cxn modelId="{43C44D76-C206-46EC-8B6F-165BCD0AC7C9}" srcId="{1905EEA2-99A3-400B-BCAB-B8C57F11C363}" destId="{7C0BDCE8-5E7D-430B-883F-170F93328F2B}" srcOrd="8" destOrd="0" parTransId="{AB1D6F06-5613-4176-A074-8E14CE56A36C}" sibTransId="{0E400BB8-EF1C-4DB9-96EE-944C62BBEE43}"/>
    <dgm:cxn modelId="{CB36290B-20C1-4490-BE5B-DE1DA3F54F1B}" type="presOf" srcId="{FF2BF60B-FB94-4AA2-974A-6A462A40E6BF}" destId="{BD08127E-38D6-4D43-BD56-6552E8C53982}" srcOrd="0" destOrd="7" presId="urn:microsoft.com/office/officeart/2005/8/layout/vList2"/>
    <dgm:cxn modelId="{00A41F9B-5322-4AA8-B058-47520C72A0F5}" srcId="{1905EEA2-99A3-400B-BCAB-B8C57F11C363}" destId="{FB459216-39F4-461C-BF06-2D94D4E46261}" srcOrd="3" destOrd="0" parTransId="{E22894AD-D1CA-4B4F-971D-B9154779C456}" sibTransId="{D747F3CC-47B4-4097-80C6-ACAC591E9D7F}"/>
    <dgm:cxn modelId="{B334EF78-8CDC-4217-BD18-21EDA674D301}" type="presOf" srcId="{2A3FB864-84B3-4493-BB6D-C81B50BD572D}" destId="{A5AC7BC8-8EB1-4839-BDBD-D11B655D96D2}" srcOrd="0" destOrd="0" presId="urn:microsoft.com/office/officeart/2005/8/layout/vList2"/>
    <dgm:cxn modelId="{1C84CAA7-58C2-4C10-88D7-49336536C973}" srcId="{1905EEA2-99A3-400B-BCAB-B8C57F11C363}" destId="{7758BA86-F8F6-4B3C-9A88-12A0646AC5F5}" srcOrd="2" destOrd="0" parTransId="{563A29EA-D1C3-4DBA-938E-94CDFF5BECAB}" sibTransId="{40130109-789F-4EBE-A206-6947BD3BB5B9}"/>
    <dgm:cxn modelId="{04C9ACC1-07A7-4FBC-BD3A-3E0A59B660E0}" type="presParOf" srcId="{A5AC7BC8-8EB1-4839-BDBD-D11B655D96D2}" destId="{52A2696F-BF11-437F-BB42-4F7E054E2116}" srcOrd="0" destOrd="0" presId="urn:microsoft.com/office/officeart/2005/8/layout/vList2"/>
    <dgm:cxn modelId="{FE9DD865-92E3-425B-8A10-84B52562B7C3}" type="presParOf" srcId="{A5AC7BC8-8EB1-4839-BDBD-D11B655D96D2}" destId="{C5D25986-7F0C-4C16-A976-8D10201DF832}" srcOrd="1" destOrd="0" presId="urn:microsoft.com/office/officeart/2005/8/layout/vList2"/>
    <dgm:cxn modelId="{BFCEB992-250C-4017-AB0C-002CCCFCE857}" type="presParOf" srcId="{A5AC7BC8-8EB1-4839-BDBD-D11B655D96D2}" destId="{E1E9D5F6-C338-4DAB-AC02-033D748A64A1}" srcOrd="2" destOrd="0" presId="urn:microsoft.com/office/officeart/2005/8/layout/vList2"/>
    <dgm:cxn modelId="{E46E381A-CAF4-4FEF-B80D-16D94D43EC48}" type="presParOf" srcId="{A5AC7BC8-8EB1-4839-BDBD-D11B655D96D2}" destId="{BD08127E-38D6-4D43-BD56-6552E8C53982}"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75C12-278A-4588-8035-D3E8DF29C146}">
      <dsp:nvSpPr>
        <dsp:cNvPr id="0" name=""/>
        <dsp:cNvSpPr/>
      </dsp:nvSpPr>
      <dsp:spPr>
        <a:xfrm rot="10800000">
          <a:off x="894474" y="10017"/>
          <a:ext cx="3200762" cy="899422"/>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2362" tIns="76200" rIns="142240" bIns="76200" numCol="1" spcCol="1270" anchor="ctr" anchorCtr="0">
          <a:noAutofit/>
        </a:bodyPr>
        <a:lstStyle/>
        <a:p>
          <a:pPr marL="0" lvl="0" indent="0" algn="ctr" defTabSz="889000">
            <a:lnSpc>
              <a:spcPct val="90000"/>
            </a:lnSpc>
            <a:spcBef>
              <a:spcPct val="0"/>
            </a:spcBef>
            <a:spcAft>
              <a:spcPct val="35000"/>
            </a:spcAft>
          </a:pPr>
          <a:r>
            <a:rPr lang="es-ES" sz="2000" kern="1200" dirty="0" smtClean="0">
              <a:latin typeface="Calibri" panose="020F0502020204030204" pitchFamily="34" charset="0"/>
            </a:rPr>
            <a:t>ECOCOMPUTER</a:t>
          </a:r>
          <a:endParaRPr lang="es-ES" sz="2000" kern="1200" dirty="0">
            <a:latin typeface="Calibri" panose="020F0502020204030204" pitchFamily="34" charset="0"/>
          </a:endParaRPr>
        </a:p>
      </dsp:txBody>
      <dsp:txXfrm rot="10800000">
        <a:off x="1119329" y="10017"/>
        <a:ext cx="2975907" cy="899422"/>
      </dsp:txXfrm>
    </dsp:sp>
    <dsp:sp modelId="{32D16F44-1186-4606-8FBA-976C65854D2A}">
      <dsp:nvSpPr>
        <dsp:cNvPr id="0" name=""/>
        <dsp:cNvSpPr/>
      </dsp:nvSpPr>
      <dsp:spPr>
        <a:xfrm>
          <a:off x="403783" y="3507"/>
          <a:ext cx="912442" cy="912442"/>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1C91E225-39B3-45B7-90F0-A3E90AE1ACE6}">
      <dsp:nvSpPr>
        <dsp:cNvPr id="0" name=""/>
        <dsp:cNvSpPr/>
      </dsp:nvSpPr>
      <dsp:spPr>
        <a:xfrm rot="10800000">
          <a:off x="894474" y="1222382"/>
          <a:ext cx="3200762" cy="844319"/>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236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BIOSFERA</a:t>
          </a:r>
        </a:p>
        <a:p>
          <a:pPr lvl="0" algn="ctr" defTabSz="889000">
            <a:lnSpc>
              <a:spcPct val="90000"/>
            </a:lnSpc>
            <a:spcBef>
              <a:spcPct val="0"/>
            </a:spcBef>
            <a:spcAft>
              <a:spcPct val="35000"/>
            </a:spcAft>
          </a:pPr>
          <a:r>
            <a:rPr lang="es-ES" sz="1200" kern="1200" dirty="0" smtClean="0">
              <a:latin typeface="Calibri" panose="020F0502020204030204" pitchFamily="34" charset="0"/>
            </a:rPr>
            <a:t>CONSULTORIA  MEDIOAMBIENTAL</a:t>
          </a:r>
        </a:p>
      </dsp:txBody>
      <dsp:txXfrm rot="10800000">
        <a:off x="1105554" y="1222382"/>
        <a:ext cx="2989682" cy="844319"/>
      </dsp:txXfrm>
    </dsp:sp>
    <dsp:sp modelId="{14431C7D-5F8B-4863-8E77-A72CBEE94F06}">
      <dsp:nvSpPr>
        <dsp:cNvPr id="0" name=""/>
        <dsp:cNvSpPr/>
      </dsp:nvSpPr>
      <dsp:spPr>
        <a:xfrm>
          <a:off x="403783" y="1188321"/>
          <a:ext cx="912442" cy="912442"/>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7BF491B8-9260-4A66-A063-302ABD931272}">
      <dsp:nvSpPr>
        <dsp:cNvPr id="0" name=""/>
        <dsp:cNvSpPr/>
      </dsp:nvSpPr>
      <dsp:spPr>
        <a:xfrm rot="10800000">
          <a:off x="894474" y="2434751"/>
          <a:ext cx="3200762" cy="789208"/>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236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SATEC</a:t>
          </a:r>
        </a:p>
      </dsp:txBody>
      <dsp:txXfrm rot="10800000">
        <a:off x="1091776" y="2434751"/>
        <a:ext cx="3003460" cy="789208"/>
      </dsp:txXfrm>
    </dsp:sp>
    <dsp:sp modelId="{1713B7F2-706A-450B-83AB-F1CB5A44B345}">
      <dsp:nvSpPr>
        <dsp:cNvPr id="0" name=""/>
        <dsp:cNvSpPr/>
      </dsp:nvSpPr>
      <dsp:spPr>
        <a:xfrm>
          <a:off x="403783" y="2373134"/>
          <a:ext cx="912442" cy="912442"/>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391A67A4-F381-4603-AE1A-E6ABC2F9421D}">
      <dsp:nvSpPr>
        <dsp:cNvPr id="0" name=""/>
        <dsp:cNvSpPr/>
      </dsp:nvSpPr>
      <dsp:spPr>
        <a:xfrm rot="10800000">
          <a:off x="894474" y="3557948"/>
          <a:ext cx="3200762" cy="929578"/>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236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SAINT GOBAIN</a:t>
          </a:r>
          <a:endParaRPr lang="es-ES" sz="2000" kern="1200" dirty="0">
            <a:latin typeface="Calibri" panose="020F0502020204030204" pitchFamily="34" charset="0"/>
          </a:endParaRPr>
        </a:p>
      </dsp:txBody>
      <dsp:txXfrm rot="10800000">
        <a:off x="1126868" y="3557948"/>
        <a:ext cx="2968368" cy="929578"/>
      </dsp:txXfrm>
    </dsp:sp>
    <dsp:sp modelId="{EB240A58-6F59-482C-82BE-F2176D367162}">
      <dsp:nvSpPr>
        <dsp:cNvPr id="0" name=""/>
        <dsp:cNvSpPr/>
      </dsp:nvSpPr>
      <dsp:spPr>
        <a:xfrm>
          <a:off x="403783" y="3566516"/>
          <a:ext cx="912442" cy="912442"/>
        </a:xfrm>
        <a:prstGeom prst="ellipse">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F9EAF62D-338E-4A31-9286-FFEE5697059B}">
      <dsp:nvSpPr>
        <dsp:cNvPr id="0" name=""/>
        <dsp:cNvSpPr/>
      </dsp:nvSpPr>
      <dsp:spPr>
        <a:xfrm rot="10800000">
          <a:off x="1091984" y="4787284"/>
          <a:ext cx="2982503" cy="870452"/>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2362"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ASAC</a:t>
          </a:r>
        </a:p>
        <a:p>
          <a:pPr lvl="0" algn="ctr" defTabSz="889000">
            <a:lnSpc>
              <a:spcPct val="90000"/>
            </a:lnSpc>
            <a:spcBef>
              <a:spcPct val="0"/>
            </a:spcBef>
            <a:spcAft>
              <a:spcPct val="35000"/>
            </a:spcAft>
          </a:pPr>
          <a:r>
            <a:rPr lang="es-ES" sz="1200" kern="1200" dirty="0" smtClean="0">
              <a:latin typeface="Calibri" panose="020F0502020204030204" pitchFamily="34" charset="0"/>
            </a:rPr>
            <a:t>COMUNICACIONES</a:t>
          </a:r>
          <a:endParaRPr lang="es-ES" sz="1200" kern="1200" dirty="0">
            <a:latin typeface="Calibri" panose="020F0502020204030204" pitchFamily="34" charset="0"/>
          </a:endParaRPr>
        </a:p>
      </dsp:txBody>
      <dsp:txXfrm rot="10800000">
        <a:off x="1309597" y="4787284"/>
        <a:ext cx="2764890" cy="870452"/>
      </dsp:txXfrm>
    </dsp:sp>
    <dsp:sp modelId="{B73A7CB8-F2D6-4121-90E3-AC22EDA9B4F4}">
      <dsp:nvSpPr>
        <dsp:cNvPr id="0" name=""/>
        <dsp:cNvSpPr/>
      </dsp:nvSpPr>
      <dsp:spPr>
        <a:xfrm rot="10800000" flipH="1" flipV="1">
          <a:off x="364074" y="4763191"/>
          <a:ext cx="1047703" cy="925225"/>
        </a:xfrm>
        <a:prstGeom prst="ellipse">
          <a:avLst/>
        </a:prstGeom>
        <a:blipFill>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75C12-278A-4588-8035-D3E8DF29C146}">
      <dsp:nvSpPr>
        <dsp:cNvPr id="0" name=""/>
        <dsp:cNvSpPr/>
      </dsp:nvSpPr>
      <dsp:spPr>
        <a:xfrm rot="10800000">
          <a:off x="997326" y="31737"/>
          <a:ext cx="3226620" cy="873501"/>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8" tIns="76200" rIns="142240" bIns="76200" numCol="1" spcCol="1270" anchor="ctr" anchorCtr="0">
          <a:noAutofit/>
        </a:bodyPr>
        <a:lstStyle/>
        <a:p>
          <a:pPr marL="0" lvl="0" indent="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CEILHIT ASTURIAS</a:t>
          </a:r>
          <a:endParaRPr lang="es-ES" sz="2000" kern="1200" dirty="0">
            <a:latin typeface="Calibri" panose="020F0502020204030204" pitchFamily="34" charset="0"/>
            <a:ea typeface="+mn-ea"/>
            <a:cs typeface="+mn-cs"/>
          </a:endParaRPr>
        </a:p>
      </dsp:txBody>
      <dsp:txXfrm rot="10800000">
        <a:off x="1215701" y="31737"/>
        <a:ext cx="3008245" cy="873501"/>
      </dsp:txXfrm>
    </dsp:sp>
    <dsp:sp modelId="{32D16F44-1186-4606-8FBA-976C65854D2A}">
      <dsp:nvSpPr>
        <dsp:cNvPr id="0" name=""/>
        <dsp:cNvSpPr/>
      </dsp:nvSpPr>
      <dsp:spPr>
        <a:xfrm>
          <a:off x="465034" y="4141"/>
          <a:ext cx="928693" cy="928693"/>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1C91E225-39B3-45B7-90F0-A3E90AE1ACE6}">
      <dsp:nvSpPr>
        <dsp:cNvPr id="0" name=""/>
        <dsp:cNvSpPr/>
      </dsp:nvSpPr>
      <dsp:spPr>
        <a:xfrm rot="10800000">
          <a:off x="979055" y="1254838"/>
          <a:ext cx="3250981" cy="839130"/>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8"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FUNDACIÓN  ITMA</a:t>
          </a:r>
          <a:endParaRPr lang="es-ES" sz="2000" kern="1200" dirty="0">
            <a:latin typeface="Calibri" panose="020F0502020204030204" pitchFamily="34" charset="0"/>
            <a:ea typeface="+mn-ea"/>
            <a:cs typeface="+mn-cs"/>
          </a:endParaRPr>
        </a:p>
      </dsp:txBody>
      <dsp:txXfrm rot="10800000">
        <a:off x="1188837" y="1254838"/>
        <a:ext cx="3041199" cy="839130"/>
      </dsp:txXfrm>
    </dsp:sp>
    <dsp:sp modelId="{14431C7D-5F8B-4863-8E77-A72CBEE94F06}">
      <dsp:nvSpPr>
        <dsp:cNvPr id="0" name=""/>
        <dsp:cNvSpPr/>
      </dsp:nvSpPr>
      <dsp:spPr>
        <a:xfrm>
          <a:off x="458944" y="1210057"/>
          <a:ext cx="928693" cy="928693"/>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7BF491B8-9260-4A66-A063-302ABD931272}">
      <dsp:nvSpPr>
        <dsp:cNvPr id="0" name=""/>
        <dsp:cNvSpPr/>
      </dsp:nvSpPr>
      <dsp:spPr>
        <a:xfrm rot="10800000">
          <a:off x="822235" y="2472748"/>
          <a:ext cx="3460074" cy="815142"/>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8"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ARCELOR MITAL  I+D</a:t>
          </a:r>
          <a:endParaRPr lang="es-ES" sz="2000" kern="1200" dirty="0">
            <a:latin typeface="Calibri" panose="020F0502020204030204" pitchFamily="34" charset="0"/>
            <a:ea typeface="+mn-ea"/>
            <a:cs typeface="+mn-cs"/>
          </a:endParaRPr>
        </a:p>
      </dsp:txBody>
      <dsp:txXfrm rot="10800000">
        <a:off x="1026020" y="2472748"/>
        <a:ext cx="3256289" cy="815142"/>
      </dsp:txXfrm>
    </dsp:sp>
    <dsp:sp modelId="{1713B7F2-706A-450B-83AB-F1CB5A44B345}">
      <dsp:nvSpPr>
        <dsp:cNvPr id="0" name=""/>
        <dsp:cNvSpPr/>
      </dsp:nvSpPr>
      <dsp:spPr>
        <a:xfrm>
          <a:off x="406671" y="2415973"/>
          <a:ext cx="928693" cy="928693"/>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391A67A4-F381-4603-AE1A-E6ABC2F9421D}">
      <dsp:nvSpPr>
        <dsp:cNvPr id="0" name=""/>
        <dsp:cNvSpPr/>
      </dsp:nvSpPr>
      <dsp:spPr>
        <a:xfrm rot="10800000">
          <a:off x="1000360" y="3632415"/>
          <a:ext cx="3222575" cy="907640"/>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8"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ASTURIANA DE ZINC</a:t>
          </a:r>
          <a:endParaRPr lang="es-ES" sz="2000" kern="1200" dirty="0">
            <a:latin typeface="Calibri" panose="020F0502020204030204" pitchFamily="34" charset="0"/>
            <a:ea typeface="+mn-ea"/>
            <a:cs typeface="+mn-cs"/>
          </a:endParaRPr>
        </a:p>
      </dsp:txBody>
      <dsp:txXfrm rot="10800000">
        <a:off x="1227270" y="3632415"/>
        <a:ext cx="2995665" cy="907640"/>
      </dsp:txXfrm>
    </dsp:sp>
    <dsp:sp modelId="{EB240A58-6F59-482C-82BE-F2176D367162}">
      <dsp:nvSpPr>
        <dsp:cNvPr id="0" name=""/>
        <dsp:cNvSpPr/>
      </dsp:nvSpPr>
      <dsp:spPr>
        <a:xfrm>
          <a:off x="466046" y="3621888"/>
          <a:ext cx="928693" cy="928693"/>
        </a:xfrm>
        <a:prstGeom prst="ellipse">
          <a:avLst/>
        </a:prstGeom>
        <a:blipFill rotWithShape="1">
          <a:blip xmlns:r="http://schemas.openxmlformats.org/officeDocument/2006/relationships" r:embed="rId4"/>
          <a:stretch>
            <a:fillRect/>
          </a:stretch>
        </a:blipFill>
        <a:ln>
          <a:solidFill>
            <a:schemeClr val="accent1">
              <a:shade val="50000"/>
            </a:schemeClr>
          </a:solidFill>
        </a:ln>
        <a:effectLst/>
      </dsp:spPr>
      <dsp:style>
        <a:lnRef idx="0">
          <a:scrgbClr r="0" g="0" b="0"/>
        </a:lnRef>
        <a:fillRef idx="1">
          <a:scrgbClr r="0" g="0" b="0"/>
        </a:fillRef>
        <a:effectRef idx="2">
          <a:scrgbClr r="0" g="0" b="0"/>
        </a:effectRef>
        <a:fontRef idx="minor"/>
      </dsp:style>
    </dsp:sp>
    <dsp:sp modelId="{F9EAF62D-338E-4A31-9286-FFEE5697059B}">
      <dsp:nvSpPr>
        <dsp:cNvPr id="0" name=""/>
        <dsp:cNvSpPr/>
      </dsp:nvSpPr>
      <dsp:spPr>
        <a:xfrm rot="10800000">
          <a:off x="978493" y="4831593"/>
          <a:ext cx="3251730" cy="921115"/>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8"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MECANIZADOS NESTER</a:t>
          </a:r>
        </a:p>
      </dsp:txBody>
      <dsp:txXfrm rot="10800000">
        <a:off x="1208772" y="4831593"/>
        <a:ext cx="3021451" cy="921115"/>
      </dsp:txXfrm>
    </dsp:sp>
    <dsp:sp modelId="{B73A7CB8-F2D6-4121-90E3-AC22EDA9B4F4}">
      <dsp:nvSpPr>
        <dsp:cNvPr id="0" name=""/>
        <dsp:cNvSpPr/>
      </dsp:nvSpPr>
      <dsp:spPr>
        <a:xfrm>
          <a:off x="458757" y="4827804"/>
          <a:ext cx="928693" cy="928693"/>
        </a:xfrm>
        <a:prstGeom prst="ellipse">
          <a:avLst/>
        </a:prstGeom>
        <a:blipFill rotWithShape="1">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75C12-278A-4588-8035-D3E8DF29C146}">
      <dsp:nvSpPr>
        <dsp:cNvPr id="0" name=""/>
        <dsp:cNvSpPr/>
      </dsp:nvSpPr>
      <dsp:spPr>
        <a:xfrm rot="10800000">
          <a:off x="742776" y="24935"/>
          <a:ext cx="3174524" cy="887137"/>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5" tIns="76200" rIns="142240" bIns="76200" numCol="1" spcCol="1270" anchor="ctr" anchorCtr="0">
          <a:noAutofit/>
        </a:bodyPr>
        <a:lstStyle/>
        <a:p>
          <a:pPr marL="0" lvl="0" indent="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IMASA</a:t>
          </a:r>
          <a:endParaRPr lang="es-ES" sz="2000" kern="1200" dirty="0">
            <a:latin typeface="Calibri" panose="020F0502020204030204" pitchFamily="34" charset="0"/>
            <a:ea typeface="+mn-ea"/>
            <a:cs typeface="+mn-cs"/>
          </a:endParaRPr>
        </a:p>
      </dsp:txBody>
      <dsp:txXfrm rot="10800000">
        <a:off x="964560" y="24935"/>
        <a:ext cx="2952740" cy="887137"/>
      </dsp:txXfrm>
    </dsp:sp>
    <dsp:sp modelId="{32D16F44-1186-4606-8FBA-976C65854D2A}">
      <dsp:nvSpPr>
        <dsp:cNvPr id="0" name=""/>
        <dsp:cNvSpPr/>
      </dsp:nvSpPr>
      <dsp:spPr>
        <a:xfrm>
          <a:off x="359324" y="4161"/>
          <a:ext cx="928687" cy="928687"/>
        </a:xfrm>
        <a:prstGeom prst="ellipse">
          <a:avLst/>
        </a:prstGeom>
        <a:blipFill rotWithShape="1">
          <a:blip xmlns:r="http://schemas.openxmlformats.org/officeDocument/2006/relationships" r:embed="rId1"/>
          <a:stretch>
            <a:fillRect/>
          </a:stretch>
        </a:blipFill>
        <a:ln>
          <a:solidFill>
            <a:schemeClr val="accent1">
              <a:shade val="50000"/>
            </a:schemeClr>
          </a:solidFill>
        </a:ln>
        <a:effectLst/>
      </dsp:spPr>
      <dsp:style>
        <a:lnRef idx="0">
          <a:scrgbClr r="0" g="0" b="0"/>
        </a:lnRef>
        <a:fillRef idx="1">
          <a:scrgbClr r="0" g="0" b="0"/>
        </a:fillRef>
        <a:effectRef idx="2">
          <a:scrgbClr r="0" g="0" b="0"/>
        </a:effectRef>
        <a:fontRef idx="minor"/>
      </dsp:style>
    </dsp:sp>
    <dsp:sp modelId="{1C91E225-39B3-45B7-90F0-A3E90AE1ACE6}">
      <dsp:nvSpPr>
        <dsp:cNvPr id="0" name=""/>
        <dsp:cNvSpPr/>
      </dsp:nvSpPr>
      <dsp:spPr>
        <a:xfrm rot="10800000">
          <a:off x="742776" y="1258834"/>
          <a:ext cx="3174524" cy="831156"/>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5"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SERESCO</a:t>
          </a:r>
          <a:endParaRPr lang="es-ES" sz="2000" kern="1200" dirty="0">
            <a:latin typeface="Calibri" panose="020F0502020204030204" pitchFamily="34" charset="0"/>
            <a:ea typeface="+mn-ea"/>
            <a:cs typeface="+mn-cs"/>
          </a:endParaRPr>
        </a:p>
      </dsp:txBody>
      <dsp:txXfrm rot="10800000">
        <a:off x="950565" y="1258834"/>
        <a:ext cx="2966735" cy="831156"/>
      </dsp:txXfrm>
    </dsp:sp>
    <dsp:sp modelId="{14431C7D-5F8B-4863-8E77-A72CBEE94F06}">
      <dsp:nvSpPr>
        <dsp:cNvPr id="0" name=""/>
        <dsp:cNvSpPr/>
      </dsp:nvSpPr>
      <dsp:spPr>
        <a:xfrm>
          <a:off x="359324" y="1210068"/>
          <a:ext cx="928687" cy="928687"/>
        </a:xfrm>
        <a:prstGeom prst="ellipse">
          <a:avLst/>
        </a:prstGeom>
        <a:blipFill rotWithShape="1">
          <a:blip xmlns:r="http://schemas.openxmlformats.org/officeDocument/2006/relationships" r:embed="rId2"/>
          <a:stretch>
            <a:fillRect/>
          </a:stretch>
        </a:blipFill>
        <a:ln>
          <a:solidFill>
            <a:schemeClr val="accent1">
              <a:shade val="50000"/>
            </a:schemeClr>
          </a:solidFill>
        </a:ln>
        <a:effectLst/>
      </dsp:spPr>
      <dsp:style>
        <a:lnRef idx="0">
          <a:scrgbClr r="0" g="0" b="0"/>
        </a:lnRef>
        <a:fillRef idx="1">
          <a:scrgbClr r="0" g="0" b="0"/>
        </a:fillRef>
        <a:effectRef idx="2">
          <a:scrgbClr r="0" g="0" b="0"/>
        </a:effectRef>
        <a:fontRef idx="minor"/>
      </dsp:style>
    </dsp:sp>
    <dsp:sp modelId="{7BF491B8-9260-4A66-A063-302ABD931272}">
      <dsp:nvSpPr>
        <dsp:cNvPr id="0" name=""/>
        <dsp:cNvSpPr/>
      </dsp:nvSpPr>
      <dsp:spPr>
        <a:xfrm rot="10800000">
          <a:off x="812815" y="2492727"/>
          <a:ext cx="3118002" cy="775184"/>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5"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CENTRO DE SANGRE Y TEJIDOS</a:t>
          </a:r>
          <a:endParaRPr lang="es-ES" sz="2000" kern="1200" dirty="0">
            <a:latin typeface="Calibri" panose="020F0502020204030204" pitchFamily="34" charset="0"/>
            <a:ea typeface="+mn-ea"/>
            <a:cs typeface="+mn-cs"/>
          </a:endParaRPr>
        </a:p>
      </dsp:txBody>
      <dsp:txXfrm rot="10800000">
        <a:off x="1006611" y="2492727"/>
        <a:ext cx="2924206" cy="775184"/>
      </dsp:txXfrm>
    </dsp:sp>
    <dsp:sp modelId="{1713B7F2-706A-450B-83AB-F1CB5A44B345}">
      <dsp:nvSpPr>
        <dsp:cNvPr id="0" name=""/>
        <dsp:cNvSpPr/>
      </dsp:nvSpPr>
      <dsp:spPr>
        <a:xfrm>
          <a:off x="310592" y="2415976"/>
          <a:ext cx="1039275" cy="928687"/>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391A67A4-F381-4603-AE1A-E6ABC2F9421D}">
      <dsp:nvSpPr>
        <dsp:cNvPr id="0" name=""/>
        <dsp:cNvSpPr/>
      </dsp:nvSpPr>
      <dsp:spPr>
        <a:xfrm rot="10800000">
          <a:off x="893258" y="3628463"/>
          <a:ext cx="2973881" cy="915527"/>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5"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VEHINSA</a:t>
          </a:r>
        </a:p>
        <a:p>
          <a:pPr lvl="0" algn="ctr" defTabSz="889000">
            <a:lnSpc>
              <a:spcPct val="90000"/>
            </a:lnSpc>
            <a:spcBef>
              <a:spcPct val="0"/>
            </a:spcBef>
            <a:spcAft>
              <a:spcPct val="35000"/>
            </a:spcAft>
          </a:pPr>
          <a:r>
            <a:rPr lang="es-ES" sz="1400" kern="1200" dirty="0" smtClean="0">
              <a:latin typeface="Calibri" panose="020F0502020204030204" pitchFamily="34" charset="0"/>
              <a:ea typeface="+mn-ea"/>
              <a:cs typeface="+mn-cs"/>
            </a:rPr>
            <a:t>VEHÍCULOS INDUSTRIALES</a:t>
          </a:r>
          <a:endParaRPr lang="es-ES" sz="1400" kern="1200" dirty="0">
            <a:latin typeface="Calibri" panose="020F0502020204030204" pitchFamily="34" charset="0"/>
            <a:ea typeface="+mn-ea"/>
            <a:cs typeface="+mn-cs"/>
          </a:endParaRPr>
        </a:p>
      </dsp:txBody>
      <dsp:txXfrm rot="10800000">
        <a:off x="1122140" y="3628463"/>
        <a:ext cx="2744999" cy="915527"/>
      </dsp:txXfrm>
    </dsp:sp>
    <dsp:sp modelId="{EB240A58-6F59-482C-82BE-F2176D367162}">
      <dsp:nvSpPr>
        <dsp:cNvPr id="0" name=""/>
        <dsp:cNvSpPr/>
      </dsp:nvSpPr>
      <dsp:spPr>
        <a:xfrm>
          <a:off x="409485" y="3621883"/>
          <a:ext cx="928687" cy="928687"/>
        </a:xfrm>
        <a:prstGeom prst="ellipse">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F9EAF62D-338E-4A31-9286-FFEE5697059B}">
      <dsp:nvSpPr>
        <dsp:cNvPr id="0" name=""/>
        <dsp:cNvSpPr/>
      </dsp:nvSpPr>
      <dsp:spPr>
        <a:xfrm rot="10800000">
          <a:off x="893258" y="4862361"/>
          <a:ext cx="2973881" cy="859546"/>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9525"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ea typeface="+mn-ea"/>
              <a:cs typeface="+mn-cs"/>
            </a:rPr>
            <a:t>AZVASE</a:t>
          </a:r>
        </a:p>
      </dsp:txBody>
      <dsp:txXfrm rot="10800000">
        <a:off x="1108144" y="4862361"/>
        <a:ext cx="2758995" cy="859546"/>
      </dsp:txXfrm>
    </dsp:sp>
    <dsp:sp modelId="{B73A7CB8-F2D6-4121-90E3-AC22EDA9B4F4}">
      <dsp:nvSpPr>
        <dsp:cNvPr id="0" name=""/>
        <dsp:cNvSpPr/>
      </dsp:nvSpPr>
      <dsp:spPr>
        <a:xfrm>
          <a:off x="409485" y="4827791"/>
          <a:ext cx="928687" cy="928687"/>
        </a:xfrm>
        <a:prstGeom prst="ellipse">
          <a:avLst/>
        </a:prstGeom>
        <a:blipFill rotWithShape="1">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2696F-BF11-437F-BB42-4F7E054E2116}">
      <dsp:nvSpPr>
        <dsp:cNvPr id="0" name=""/>
        <dsp:cNvSpPr/>
      </dsp:nvSpPr>
      <dsp:spPr>
        <a:xfrm>
          <a:off x="0" y="2620"/>
          <a:ext cx="11911199" cy="373292"/>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cap="small" baseline="0" dirty="0" smtClean="0">
              <a:latin typeface="Tahoma" panose="020B0604030504040204" pitchFamily="34" charset="0"/>
              <a:ea typeface="Tahoma" panose="020B0604030504040204" pitchFamily="34" charset="0"/>
              <a:cs typeface="Tahoma" panose="020B0604030504040204" pitchFamily="34" charset="0"/>
            </a:rPr>
            <a:t>Plan Experimental de Formación Profesional DUAL – Empleo (28 Alumnos)</a:t>
          </a:r>
          <a:endParaRPr lang="es-ES" sz="1600" b="1" kern="1200" cap="small" baseline="0" dirty="0">
            <a:latin typeface="Tahoma" panose="020B0604030504040204" pitchFamily="34" charset="0"/>
            <a:ea typeface="Tahoma" panose="020B0604030504040204" pitchFamily="34" charset="0"/>
            <a:cs typeface="Tahoma" panose="020B0604030504040204" pitchFamily="34" charset="0"/>
          </a:endParaRPr>
        </a:p>
      </dsp:txBody>
      <dsp:txXfrm>
        <a:off x="18223" y="20843"/>
        <a:ext cx="11874753" cy="336846"/>
      </dsp:txXfrm>
    </dsp:sp>
    <dsp:sp modelId="{C5D25986-7F0C-4C16-A976-8D10201DF832}">
      <dsp:nvSpPr>
        <dsp:cNvPr id="0" name=""/>
        <dsp:cNvSpPr/>
      </dsp:nvSpPr>
      <dsp:spPr>
        <a:xfrm>
          <a:off x="0" y="375548"/>
          <a:ext cx="11911199" cy="52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181" tIns="20320" rIns="113792" bIns="20320" numCol="1" spcCol="1270" anchor="t" anchorCtr="0">
          <a:noAutofit/>
        </a:bodyPr>
        <a:lstStyle/>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Instalaciones eléctricas y automáticas 							(11 alumnos) </a:t>
          </a:r>
          <a:endParaRPr lang="es-ES" sz="1600" b="0" kern="1200" cap="small" baseline="0" dirty="0">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Soldadura y calderería									(17 alumnos)</a:t>
          </a:r>
        </a:p>
      </dsp:txBody>
      <dsp:txXfrm>
        <a:off x="0" y="375548"/>
        <a:ext cx="11911199" cy="520347"/>
      </dsp:txXfrm>
    </dsp:sp>
    <dsp:sp modelId="{E1E9D5F6-C338-4DAB-AC02-033D748A64A1}">
      <dsp:nvSpPr>
        <dsp:cNvPr id="0" name=""/>
        <dsp:cNvSpPr/>
      </dsp:nvSpPr>
      <dsp:spPr>
        <a:xfrm>
          <a:off x="0" y="895895"/>
          <a:ext cx="11911199" cy="373292"/>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cap="small" baseline="0" dirty="0" smtClean="0">
              <a:latin typeface="Tahoma" panose="020B0604030504040204" pitchFamily="34" charset="0"/>
              <a:ea typeface="Tahoma" panose="020B0604030504040204" pitchFamily="34" charset="0"/>
              <a:cs typeface="Tahoma" panose="020B0604030504040204" pitchFamily="34" charset="0"/>
            </a:rPr>
            <a:t>Formación Profesional DUAL – Sistema Educativo  (28 Alumnos)</a:t>
          </a:r>
          <a:endParaRPr lang="es-ES" sz="500" b="1" kern="1200" cap="small" baseline="0" dirty="0">
            <a:latin typeface="Tahoma" panose="020B0604030504040204" pitchFamily="34" charset="0"/>
            <a:ea typeface="Tahoma" panose="020B0604030504040204" pitchFamily="34" charset="0"/>
            <a:cs typeface="Tahoma" panose="020B0604030504040204" pitchFamily="34" charset="0"/>
          </a:endParaRPr>
        </a:p>
      </dsp:txBody>
      <dsp:txXfrm>
        <a:off x="18223" y="914118"/>
        <a:ext cx="11874753" cy="336846"/>
      </dsp:txXfrm>
    </dsp:sp>
    <dsp:sp modelId="{BD08127E-38D6-4D43-BD56-6552E8C53982}">
      <dsp:nvSpPr>
        <dsp:cNvPr id="0" name=""/>
        <dsp:cNvSpPr/>
      </dsp:nvSpPr>
      <dsp:spPr>
        <a:xfrm>
          <a:off x="0" y="1269187"/>
          <a:ext cx="11911199" cy="301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181" tIns="20320" rIns="113792" bIns="20320" numCol="1" spcCol="1270" anchor="t" anchorCtr="0">
          <a:noAutofit/>
        </a:bodyPr>
        <a:lstStyle/>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Administración y Finanzas (ADG301) 	 		(1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Sistemas Electrotécnicos Automatizados (ELE302)  	(1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Automatización y Robótica Industrial (ELE303)	(5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Administración de </a:t>
          </a:r>
          <a:r>
            <a:rPr lang="es-ES" sz="1600" b="0" kern="1200" cap="small" baseline="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Sist</a:t>
          </a: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Informáticos en red (IFC301)  (4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Mecatrónica Industrial (IMA302)  			(3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Superior de Construcciones Metálicas (TFME301) 			(3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Soldadura y Calderería (FME203)				(1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Sistemas Microinformáticos y redes (IFC201)  		(4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Mantenimiento Electromecánico (IMA201) 		(1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36575" lvl="1" indent="0" algn="l" defTabSz="711200" rtl="0">
            <a:lnSpc>
              <a:spcPct val="90000"/>
            </a:lnSpc>
            <a:spcBef>
              <a:spcPct val="0"/>
            </a:spcBef>
            <a:spcAft>
              <a:spcPct val="20000"/>
            </a:spcAft>
            <a:buChar char="••"/>
          </a:pPr>
          <a:r>
            <a:rPr lang="es-ES" sz="16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Ciclo Formativo de Grado Medio de Operaciones de Laboratorio (QUI201)			(5 Alumnos)</a:t>
          </a:r>
          <a:endParaRPr lang="es-ES" sz="16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sp:txBody>
      <dsp:txXfrm>
        <a:off x="0" y="1269187"/>
        <a:ext cx="11911199" cy="301388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11/6/2017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‹Nº›</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11/6/2017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‹Nº›</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303860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3E0FA9E5-6744-4841-888F-9E7CC0C2B7EC}"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0A7D3-70CC-458D-845D-60BF3F13293F}"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92647D-C778-4546-85B2-D5A2497F867F}" type="slidenum">
              <a:rPr lang="en-US" smtClean="0">
                <a:solidFill>
                  <a:prstClr val="black">
                    <a:tint val="75000"/>
                  </a:prstClr>
                </a:solidFill>
              </a:rPr>
              <a:pPr/>
              <a:t>‹Nº›</a:t>
            </a:fld>
            <a:endParaRPr lang="en-US">
              <a:solidFill>
                <a:prstClr val="black">
                  <a:tint val="75000"/>
                </a:prstClr>
              </a:solidFill>
            </a:endParaRPr>
          </a:p>
        </p:txBody>
      </p:sp>
      <p:sp>
        <p:nvSpPr>
          <p:cNvPr id="7" name="Content Placeholder 6"/>
          <p:cNvSpPr>
            <a:spLocks noGrp="1"/>
          </p:cNvSpPr>
          <p:nvPr>
            <p:ph sz="quarter" idx="13"/>
          </p:nvPr>
        </p:nvSpPr>
        <p:spPr>
          <a:xfrm>
            <a:off x="812588" y="1676400"/>
            <a:ext cx="2945633" cy="106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164515" y="1676400"/>
            <a:ext cx="2234618"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7313295" y="1676400"/>
            <a:ext cx="2437765"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6"/>
          </p:nvPr>
        </p:nvSpPr>
        <p:spPr>
          <a:xfrm>
            <a:off x="10157354" y="1676400"/>
            <a:ext cx="172675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7"/>
          </p:nvPr>
        </p:nvSpPr>
        <p:spPr>
          <a:xfrm>
            <a:off x="1015735" y="3048000"/>
            <a:ext cx="2742486" cy="129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8"/>
          </p:nvPr>
        </p:nvSpPr>
        <p:spPr>
          <a:xfrm>
            <a:off x="4266089" y="2971800"/>
            <a:ext cx="2640912"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9"/>
          </p:nvPr>
        </p:nvSpPr>
        <p:spPr>
          <a:xfrm>
            <a:off x="7414868" y="3200400"/>
            <a:ext cx="2742486"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20"/>
          <p:cNvSpPr>
            <a:spLocks noGrp="1"/>
          </p:cNvSpPr>
          <p:nvPr>
            <p:ph sz="quarter" idx="20"/>
          </p:nvPr>
        </p:nvSpPr>
        <p:spPr>
          <a:xfrm>
            <a:off x="10360501" y="3352800"/>
            <a:ext cx="1625177"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2"/>
          <p:cNvSpPr>
            <a:spLocks noGrp="1"/>
          </p:cNvSpPr>
          <p:nvPr>
            <p:ph sz="quarter" idx="21"/>
          </p:nvPr>
        </p:nvSpPr>
        <p:spPr>
          <a:xfrm>
            <a:off x="914162" y="4419600"/>
            <a:ext cx="2742486"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Content Placeholder 24"/>
          <p:cNvSpPr>
            <a:spLocks noGrp="1"/>
          </p:cNvSpPr>
          <p:nvPr>
            <p:ph sz="quarter" idx="22"/>
          </p:nvPr>
        </p:nvSpPr>
        <p:spPr>
          <a:xfrm>
            <a:off x="4164515" y="4572000"/>
            <a:ext cx="2742486"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7" name="Content Placeholder 26"/>
          <p:cNvSpPr>
            <a:spLocks noGrp="1"/>
          </p:cNvSpPr>
          <p:nvPr>
            <p:ph sz="quarter" idx="23"/>
          </p:nvPr>
        </p:nvSpPr>
        <p:spPr>
          <a:xfrm>
            <a:off x="7516442" y="5257800"/>
            <a:ext cx="2539339"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Content Placeholder 28"/>
          <p:cNvSpPr>
            <a:spLocks noGrp="1"/>
          </p:cNvSpPr>
          <p:nvPr>
            <p:ph sz="quarter" idx="24"/>
          </p:nvPr>
        </p:nvSpPr>
        <p:spPr>
          <a:xfrm>
            <a:off x="10360501" y="5181600"/>
            <a:ext cx="1828324"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1425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0FA9E5-6744-4841-888F-9E7CC0C2B7EC}" type="datetimeFigureOut">
              <a:rPr lang="en-US"/>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3E0FA9E5-6744-4841-888F-9E7CC0C2B7EC}" type="datetimeFigureOut">
              <a:rPr lang="en-US"/>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3E0FA9E5-6744-4841-888F-9E7CC0C2B7EC}" type="datetimeFigureOut">
              <a:rPr lang="en-US"/>
              <a:t>11/6/2017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3E0FA9E5-6744-4841-888F-9E7CC0C2B7EC}" type="datetimeFigureOut">
              <a:rPr lang="en-US"/>
              <a:t>11/6/2017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11/6/2017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s-ES" smtClean="0"/>
              <a:t>Haga clic para modificar el estilo de título del patrón</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0FA9E5-6744-4841-888F-9E7CC0C2B7EC}" type="datetimeFigureOut">
              <a:rPr lang="en-US"/>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11/6/2017</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‹Nº›</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microsoft.com/office/2007/relationships/hdphoto" Target="../media/hdphoto1.wdp"/><Relationship Id="rId4" Type="http://schemas.openxmlformats.org/officeDocument/2006/relationships/image" Target="../media/image35.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39.gif"/><Relationship Id="rId2" Type="http://schemas.openxmlformats.org/officeDocument/2006/relationships/image" Target="../media/image7.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8.jpe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8.png"/><Relationship Id="rId2" Type="http://schemas.openxmlformats.org/officeDocument/2006/relationships/image" Target="../media/image9.pn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microsoft.com/office/2007/relationships/hdphoto" Target="../media/hdphoto1.wdp"/><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8.png"/><Relationship Id="rId2" Type="http://schemas.openxmlformats.org/officeDocument/2006/relationships/image" Target="../media/image9.pn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microsoft.com/office/2007/relationships/hdphoto" Target="../media/hdphoto1.wdp"/><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995977">
            <a:off x="46180" y="4758644"/>
            <a:ext cx="14001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ctrTitle"/>
          </p:nvPr>
        </p:nvSpPr>
        <p:spPr>
          <a:xfrm>
            <a:off x="1031000" y="548681"/>
            <a:ext cx="5999516" cy="1152128"/>
          </a:xfrm>
        </p:spPr>
        <p:txBody>
          <a:bodyPr/>
          <a:lstStyle/>
          <a:p>
            <a:pPr algn="l" defTabSz="914400">
              <a:spcBef>
                <a:spcPts val="0"/>
              </a:spcBef>
              <a:buNone/>
            </a:pPr>
            <a:r>
              <a:rPr lang="es-ES" sz="5400" b="1" i="0" dirty="0" smtClean="0">
                <a:solidFill>
                  <a:srgbClr val="00AEEF"/>
                </a:solidFill>
                <a:latin typeface="Franklin Gothic Medium"/>
                <a:ea typeface="+mj-ea"/>
                <a:cs typeface="+mj-cs"/>
              </a:rPr>
              <a:t>GESTIÓN F. P. DUAL</a:t>
            </a:r>
            <a:endParaRPr lang="es-ES" sz="5400" b="1" i="0" dirty="0">
              <a:solidFill>
                <a:srgbClr val="00AEEF"/>
              </a:solidFill>
              <a:latin typeface="Franklin Gothic Medium"/>
              <a:ea typeface="+mj-ea"/>
              <a:cs typeface="+mj-cs"/>
            </a:endParaRPr>
          </a:p>
        </p:txBody>
      </p:sp>
      <p:sp>
        <p:nvSpPr>
          <p:cNvPr id="3" name="Subtítulo 2"/>
          <p:cNvSpPr>
            <a:spLocks noGrp="1"/>
          </p:cNvSpPr>
          <p:nvPr>
            <p:ph type="subTitle" idx="1"/>
          </p:nvPr>
        </p:nvSpPr>
        <p:spPr>
          <a:xfrm>
            <a:off x="1125860" y="1700808"/>
            <a:ext cx="8197552" cy="745480"/>
          </a:xfrm>
        </p:spPr>
        <p:txBody>
          <a:bodyPr>
            <a:normAutofit/>
          </a:bodyPr>
          <a:lstStyle/>
          <a:p>
            <a:pPr marL="0" indent="0" algn="l">
              <a:spcBef>
                <a:spcPts val="600"/>
              </a:spcBef>
              <a:buNone/>
            </a:pPr>
            <a:r>
              <a:rPr lang="es-ES" sz="4000" b="1" smtClean="0">
                <a:solidFill>
                  <a:srgbClr val="00AEEF"/>
                </a:solidFill>
                <a:latin typeface="Franklin Gothic Medium"/>
                <a:ea typeface="+mj-ea"/>
                <a:cs typeface="+mj-cs"/>
              </a:rPr>
              <a:t>DE UN CENTRO EDUCATIVO PÚBLICO </a:t>
            </a:r>
            <a:endParaRPr lang="es-ES" sz="4000" b="1" dirty="0">
              <a:solidFill>
                <a:srgbClr val="00AEEF"/>
              </a:solidFill>
              <a:latin typeface="Franklin Gothic Medium"/>
              <a:ea typeface="+mj-ea"/>
              <a:cs typeface="+mj-cs"/>
            </a:endParaRPr>
          </a:p>
        </p:txBody>
      </p:sp>
      <p:grpSp>
        <p:nvGrpSpPr>
          <p:cNvPr id="5" name="4 Grupo"/>
          <p:cNvGrpSpPr/>
          <p:nvPr/>
        </p:nvGrpSpPr>
        <p:grpSpPr>
          <a:xfrm>
            <a:off x="189756" y="6237312"/>
            <a:ext cx="5868652" cy="576064"/>
            <a:chOff x="189756" y="6021288"/>
            <a:chExt cx="5868652" cy="576064"/>
          </a:xfrm>
        </p:grpSpPr>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0000"/>
                  </a:solidFill>
                </a:rPr>
                <a:t> Centro Integrado de Formación Profesional “Avilés”</a:t>
              </a:r>
              <a:endParaRPr lang="es-ES" dirty="0">
                <a:solidFill>
                  <a:srgbClr val="000000"/>
                </a:solidFill>
              </a:endParaRPr>
            </a:p>
          </p:txBody>
        </p:sp>
      </p:grpSp>
      <p:grpSp>
        <p:nvGrpSpPr>
          <p:cNvPr id="8" name="19 Grupo"/>
          <p:cNvGrpSpPr/>
          <p:nvPr/>
        </p:nvGrpSpPr>
        <p:grpSpPr>
          <a:xfrm>
            <a:off x="10195832" y="6453336"/>
            <a:ext cx="980119" cy="317126"/>
            <a:chOff x="6689168" y="6600884"/>
            <a:chExt cx="980374" cy="317126"/>
          </a:xfrm>
        </p:grpSpPr>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11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89757" y="73958"/>
            <a:ext cx="11881320" cy="706760"/>
          </a:xfrm>
        </p:spPr>
        <p:txBody>
          <a:bodyPr>
            <a:normAutofit/>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TEMPORALIZACIÓN</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3 Grupo"/>
          <p:cNvGrpSpPr/>
          <p:nvPr/>
        </p:nvGrpSpPr>
        <p:grpSpPr>
          <a:xfrm>
            <a:off x="305032" y="764704"/>
            <a:ext cx="11449272" cy="1535204"/>
            <a:chOff x="305032" y="764704"/>
            <a:chExt cx="11449272" cy="1535204"/>
          </a:xfrm>
        </p:grpSpPr>
        <p:grpSp>
          <p:nvGrpSpPr>
            <p:cNvPr id="3" name="2 Grupo"/>
            <p:cNvGrpSpPr/>
            <p:nvPr/>
          </p:nvGrpSpPr>
          <p:grpSpPr>
            <a:xfrm>
              <a:off x="305032" y="764704"/>
              <a:ext cx="11449272" cy="1535204"/>
              <a:chOff x="333772" y="525644"/>
              <a:chExt cx="11449272" cy="1535204"/>
            </a:xfrm>
          </p:grpSpPr>
          <p:sp>
            <p:nvSpPr>
              <p:cNvPr id="2" name="1 Rectángulo"/>
              <p:cNvSpPr/>
              <p:nvPr/>
            </p:nvSpPr>
            <p:spPr>
              <a:xfrm>
                <a:off x="333772" y="764704"/>
                <a:ext cx="1144927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1213" indent="-368300" defTabSz="1060450">
                  <a:buFont typeface="Arial" panose="020B0604020202020204" pitchFamily="34" charset="0"/>
                  <a:buChar char="•"/>
                </a:pPr>
                <a:r>
                  <a:rPr lang="es-ES" sz="2400" dirty="0" smtClean="0">
                    <a:solidFill>
                      <a:srgbClr val="0070C0"/>
                    </a:solidFill>
                  </a:rPr>
                  <a:t>1.620 HORAS EN CENTRO FORMATIVO</a:t>
                </a:r>
              </a:p>
              <a:p>
                <a:pPr marL="811213" indent="-368300" defTabSz="1060450">
                  <a:buFont typeface="Arial" panose="020B0604020202020204" pitchFamily="34" charset="0"/>
                  <a:buChar char="•"/>
                </a:pPr>
                <a:r>
                  <a:rPr lang="es-ES" sz="2400" dirty="0" smtClean="0">
                    <a:solidFill>
                      <a:srgbClr val="0070C0"/>
                    </a:solidFill>
                  </a:rPr>
                  <a:t>380 HORAS EN CENTRO PRODUCTIVO   F.C.T. </a:t>
                </a:r>
                <a:endParaRPr lang="es-ES" sz="2400" dirty="0">
                  <a:solidFill>
                    <a:srgbClr val="0070C0"/>
                  </a:solidFill>
                </a:endParaRPr>
              </a:p>
            </p:txBody>
          </p:sp>
          <p:grpSp>
            <p:nvGrpSpPr>
              <p:cNvPr id="7" name="6 Grupo"/>
              <p:cNvGrpSpPr/>
              <p:nvPr/>
            </p:nvGrpSpPr>
            <p:grpSpPr>
              <a:xfrm>
                <a:off x="477788" y="525644"/>
                <a:ext cx="6917565" cy="478120"/>
                <a:chOff x="432733" y="51530"/>
                <a:chExt cx="6058266" cy="236160"/>
              </a:xfrm>
            </p:grpSpPr>
            <p:sp>
              <p:nvSpPr>
                <p:cNvPr id="11" name="10 Rectángulo redondeado"/>
                <p:cNvSpPr/>
                <p:nvPr/>
              </p:nvSpPr>
              <p:spPr>
                <a:xfrm>
                  <a:off x="432733" y="51530"/>
                  <a:ext cx="6058266" cy="23616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11 Rectángulo"/>
                <p:cNvSpPr/>
                <p:nvPr/>
              </p:nvSpPr>
              <p:spPr>
                <a:xfrm>
                  <a:off x="444261" y="63058"/>
                  <a:ext cx="6035210" cy="213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988" tIns="0" rIns="228988" bIns="0" numCol="1" spcCol="1270" anchor="ctr" anchorCtr="0">
                  <a:noAutofit/>
                </a:bodyPr>
                <a:lstStyle/>
                <a:p>
                  <a:pPr lvl="0" algn="l" defTabSz="889000">
                    <a:lnSpc>
                      <a:spcPct val="90000"/>
                    </a:lnSpc>
                    <a:spcBef>
                      <a:spcPct val="0"/>
                    </a:spcBef>
                    <a:spcAft>
                      <a:spcPct val="35000"/>
                    </a:spcAft>
                  </a:pPr>
                  <a:r>
                    <a:rPr lang="es-ES" sz="2800" b="1" kern="1200" dirty="0" smtClean="0">
                      <a:effectLst>
                        <a:outerShdw blurRad="38100" dist="38100" dir="2700000" algn="tl">
                          <a:srgbClr val="000000">
                            <a:alpha val="43137"/>
                          </a:srgbClr>
                        </a:outerShdw>
                      </a:effectLst>
                      <a:latin typeface="Calibri" panose="020F0502020204030204" pitchFamily="34" charset="0"/>
                    </a:rPr>
                    <a:t>HORAS CURRICULARES = 2.000</a:t>
                  </a:r>
                  <a:endParaRPr lang="es-ES" sz="2800" b="1" kern="1200" dirty="0">
                    <a:effectLst>
                      <a:outerShdw blurRad="38100" dist="38100" dir="2700000" algn="tl">
                        <a:srgbClr val="000000">
                          <a:alpha val="43137"/>
                        </a:srgbClr>
                      </a:outerShdw>
                    </a:effectLst>
                    <a:latin typeface="Calibri" panose="020F0502020204030204" pitchFamily="34" charset="0"/>
                  </a:endParaRPr>
                </a:p>
              </p:txBody>
            </p:sp>
          </p:grpSp>
        </p:grpSp>
        <p:pic>
          <p:nvPicPr>
            <p:cNvPr id="14" name="Picture 10" descr="http://2.bp.blogspot.com/-RC5eB9d3Ai0/T1FzNAUeqQI/AAAAAAAABIw/b55bqaVyCoY/s200/aprovechar-el-tiemp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788" y="1066561"/>
              <a:ext cx="2160240" cy="11857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5 Grupo"/>
          <p:cNvGrpSpPr/>
          <p:nvPr/>
        </p:nvGrpSpPr>
        <p:grpSpPr>
          <a:xfrm>
            <a:off x="333772" y="4437112"/>
            <a:ext cx="11449272" cy="1823236"/>
            <a:chOff x="305032" y="2469860"/>
            <a:chExt cx="11449272" cy="1823236"/>
          </a:xfrm>
        </p:grpSpPr>
        <p:grpSp>
          <p:nvGrpSpPr>
            <p:cNvPr id="16" name="15 Grupo"/>
            <p:cNvGrpSpPr/>
            <p:nvPr/>
          </p:nvGrpSpPr>
          <p:grpSpPr>
            <a:xfrm>
              <a:off x="305032" y="2469860"/>
              <a:ext cx="11449272" cy="1823236"/>
              <a:chOff x="333772" y="525644"/>
              <a:chExt cx="11449272" cy="1823236"/>
            </a:xfrm>
          </p:grpSpPr>
          <p:sp>
            <p:nvSpPr>
              <p:cNvPr id="18" name="17 Rectángulo"/>
              <p:cNvSpPr/>
              <p:nvPr/>
            </p:nvSpPr>
            <p:spPr>
              <a:xfrm>
                <a:off x="333772" y="764704"/>
                <a:ext cx="11449272"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1213" indent="-368300" defTabSz="1060450">
                  <a:buFont typeface="Arial" panose="020B0604020202020204" pitchFamily="34" charset="0"/>
                  <a:buChar char="•"/>
                </a:pPr>
                <a:r>
                  <a:rPr lang="es-ES" sz="2400" dirty="0" smtClean="0">
                    <a:solidFill>
                      <a:srgbClr val="0070C0"/>
                    </a:solidFill>
                  </a:rPr>
                  <a:t>1.620 HORAS EN CENTRO FORMATIVO</a:t>
                </a:r>
              </a:p>
              <a:p>
                <a:pPr marL="811213" indent="-368300" defTabSz="1060450">
                  <a:buFont typeface="Arial" panose="020B0604020202020204" pitchFamily="34" charset="0"/>
                  <a:buChar char="•"/>
                </a:pPr>
                <a:r>
                  <a:rPr lang="es-ES" sz="2400" dirty="0" smtClean="0">
                    <a:solidFill>
                      <a:srgbClr val="0070C0"/>
                    </a:solidFill>
                  </a:rPr>
                  <a:t>380 HORAS EN CENTRO PRODUCTIVO  F.C.T.</a:t>
                </a:r>
              </a:p>
              <a:p>
                <a:pPr marL="811213" indent="-368300" defTabSz="1060450">
                  <a:buFont typeface="Arial" panose="020B0604020202020204" pitchFamily="34" charset="0"/>
                  <a:buChar char="•"/>
                </a:pPr>
                <a:r>
                  <a:rPr lang="es-ES" sz="2400" dirty="0" smtClean="0">
                    <a:solidFill>
                      <a:srgbClr val="0070C0"/>
                    </a:solidFill>
                  </a:rPr>
                  <a:t>620 HORAS EN CENTRO PRODUCTIVO  FP DUAL</a:t>
                </a:r>
                <a:endParaRPr lang="es-ES" sz="2400" dirty="0">
                  <a:solidFill>
                    <a:srgbClr val="0070C0"/>
                  </a:solidFill>
                </a:endParaRPr>
              </a:p>
            </p:txBody>
          </p:sp>
          <p:grpSp>
            <p:nvGrpSpPr>
              <p:cNvPr id="19" name="18 Grupo"/>
              <p:cNvGrpSpPr/>
              <p:nvPr/>
            </p:nvGrpSpPr>
            <p:grpSpPr>
              <a:xfrm>
                <a:off x="477788" y="525644"/>
                <a:ext cx="6917565" cy="478120"/>
                <a:chOff x="432733" y="51530"/>
                <a:chExt cx="6058266" cy="236160"/>
              </a:xfrm>
            </p:grpSpPr>
            <p:sp>
              <p:nvSpPr>
                <p:cNvPr id="20" name="19 Rectángulo redondeado"/>
                <p:cNvSpPr/>
                <p:nvPr/>
              </p:nvSpPr>
              <p:spPr>
                <a:xfrm>
                  <a:off x="432733" y="51530"/>
                  <a:ext cx="6058266" cy="23616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20 Rectángulo"/>
                <p:cNvSpPr/>
                <p:nvPr/>
              </p:nvSpPr>
              <p:spPr>
                <a:xfrm>
                  <a:off x="444261" y="63058"/>
                  <a:ext cx="6035210" cy="213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988" tIns="0" rIns="228988" bIns="0" numCol="1" spcCol="1270" anchor="ctr" anchorCtr="0">
                  <a:noAutofit/>
                </a:bodyPr>
                <a:lstStyle/>
                <a:p>
                  <a:pPr lvl="0" algn="l" defTabSz="889000">
                    <a:lnSpc>
                      <a:spcPct val="90000"/>
                    </a:lnSpc>
                    <a:spcBef>
                      <a:spcPct val="0"/>
                    </a:spcBef>
                    <a:spcAft>
                      <a:spcPct val="35000"/>
                    </a:spcAft>
                  </a:pPr>
                  <a:r>
                    <a:rPr lang="es-ES" sz="2800" b="1" kern="1200" dirty="0" smtClean="0">
                      <a:effectLst>
                        <a:outerShdw blurRad="38100" dist="38100" dir="2700000" algn="tl">
                          <a:srgbClr val="000000">
                            <a:alpha val="43137"/>
                          </a:srgbClr>
                        </a:outerShdw>
                      </a:effectLst>
                      <a:latin typeface="Calibri" panose="020F0502020204030204" pitchFamily="34" charset="0"/>
                    </a:rPr>
                    <a:t>MODALIDAD 2 = 2.620 HORAS </a:t>
                  </a:r>
                  <a:endParaRPr lang="es-ES" sz="2800" b="1" kern="1200" dirty="0">
                    <a:effectLst>
                      <a:outerShdw blurRad="38100" dist="38100" dir="2700000" algn="tl">
                        <a:srgbClr val="000000">
                          <a:alpha val="43137"/>
                        </a:srgbClr>
                      </a:outerShdw>
                    </a:effectLst>
                    <a:latin typeface="Calibri" panose="020F0502020204030204" pitchFamily="34" charset="0"/>
                  </a:endParaRPr>
                </a:p>
              </p:txBody>
            </p:sp>
          </p:grpSp>
        </p:grpSp>
        <p:sp>
          <p:nvSpPr>
            <p:cNvPr id="5" name="4 Rectángulo"/>
            <p:cNvSpPr/>
            <p:nvPr/>
          </p:nvSpPr>
          <p:spPr>
            <a:xfrm>
              <a:off x="7390556" y="3268504"/>
              <a:ext cx="201622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1.000 HORAS</a:t>
              </a:r>
              <a:endParaRPr lang="es-ES" sz="2400" dirty="0">
                <a:solidFill>
                  <a:srgbClr val="0070C0"/>
                </a:solidFill>
              </a:endParaRPr>
            </a:p>
          </p:txBody>
        </p:sp>
        <p:pic>
          <p:nvPicPr>
            <p:cNvPr id="30" name="Picture 2" descr="http://www.revistawam.com/wp-content/uploads/2016/03/Calendario-780x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0364" y="2866718"/>
              <a:ext cx="2320672" cy="1305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31 Grupo"/>
          <p:cNvGrpSpPr/>
          <p:nvPr/>
        </p:nvGrpSpPr>
        <p:grpSpPr>
          <a:xfrm>
            <a:off x="305032" y="2469860"/>
            <a:ext cx="11449272" cy="1823236"/>
            <a:chOff x="304276" y="4486084"/>
            <a:chExt cx="11449272" cy="1823236"/>
          </a:xfrm>
        </p:grpSpPr>
        <p:grpSp>
          <p:nvGrpSpPr>
            <p:cNvPr id="23" name="22 Grupo"/>
            <p:cNvGrpSpPr/>
            <p:nvPr/>
          </p:nvGrpSpPr>
          <p:grpSpPr>
            <a:xfrm>
              <a:off x="304276" y="4486084"/>
              <a:ext cx="11449272" cy="1823236"/>
              <a:chOff x="333772" y="525644"/>
              <a:chExt cx="11449272" cy="1823236"/>
            </a:xfrm>
          </p:grpSpPr>
          <p:sp>
            <p:nvSpPr>
              <p:cNvPr id="25" name="24 Rectángulo"/>
              <p:cNvSpPr/>
              <p:nvPr/>
            </p:nvSpPr>
            <p:spPr>
              <a:xfrm>
                <a:off x="333772" y="764704"/>
                <a:ext cx="11449272"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1213" indent="-368300" defTabSz="1060450">
                  <a:buFont typeface="Arial" panose="020B0604020202020204" pitchFamily="34" charset="0"/>
                  <a:buChar char="•"/>
                </a:pPr>
                <a:r>
                  <a:rPr lang="es-ES" sz="2400" dirty="0" smtClean="0">
                    <a:solidFill>
                      <a:srgbClr val="0070C0"/>
                    </a:solidFill>
                  </a:rPr>
                  <a:t>1.620 HORAS EN CENTRO FORMATIVO</a:t>
                </a:r>
              </a:p>
              <a:p>
                <a:pPr marL="811213" indent="-368300" defTabSz="1060450">
                  <a:buFont typeface="Arial" panose="020B0604020202020204" pitchFamily="34" charset="0"/>
                  <a:buChar char="•"/>
                </a:pPr>
                <a:r>
                  <a:rPr lang="es-ES" sz="2400" dirty="0" smtClean="0">
                    <a:solidFill>
                      <a:srgbClr val="0070C0"/>
                    </a:solidFill>
                  </a:rPr>
                  <a:t>380 HORAS EN CENTRO PRODUCTIVO  F.C.T.</a:t>
                </a:r>
              </a:p>
              <a:p>
                <a:pPr marL="811213" indent="-368300" defTabSz="1060450">
                  <a:buFont typeface="Arial" panose="020B0604020202020204" pitchFamily="34" charset="0"/>
                  <a:buChar char="•"/>
                </a:pPr>
                <a:r>
                  <a:rPr lang="es-ES" sz="2400" dirty="0" smtClean="0">
                    <a:solidFill>
                      <a:srgbClr val="0070C0"/>
                    </a:solidFill>
                  </a:rPr>
                  <a:t>400 HORAS EN CENTRO PRODUCTIVO  FP DUAL</a:t>
                </a:r>
                <a:endParaRPr lang="es-ES" sz="2400" dirty="0">
                  <a:solidFill>
                    <a:srgbClr val="0070C0"/>
                  </a:solidFill>
                </a:endParaRPr>
              </a:p>
            </p:txBody>
          </p:sp>
          <p:grpSp>
            <p:nvGrpSpPr>
              <p:cNvPr id="26" name="25 Grupo"/>
              <p:cNvGrpSpPr/>
              <p:nvPr/>
            </p:nvGrpSpPr>
            <p:grpSpPr>
              <a:xfrm>
                <a:off x="477788" y="525644"/>
                <a:ext cx="6917565" cy="478120"/>
                <a:chOff x="432733" y="51530"/>
                <a:chExt cx="6058266" cy="236160"/>
              </a:xfrm>
            </p:grpSpPr>
            <p:sp>
              <p:nvSpPr>
                <p:cNvPr id="27" name="26 Rectángulo redondeado"/>
                <p:cNvSpPr/>
                <p:nvPr/>
              </p:nvSpPr>
              <p:spPr>
                <a:xfrm>
                  <a:off x="432733" y="51530"/>
                  <a:ext cx="6058266" cy="23616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8" name="27 Rectángulo"/>
                <p:cNvSpPr/>
                <p:nvPr/>
              </p:nvSpPr>
              <p:spPr>
                <a:xfrm>
                  <a:off x="444261" y="63058"/>
                  <a:ext cx="6035210" cy="213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988" tIns="0" rIns="228988" bIns="0" numCol="1" spcCol="1270" anchor="ctr" anchorCtr="0">
                  <a:noAutofit/>
                </a:bodyPr>
                <a:lstStyle/>
                <a:p>
                  <a:pPr lvl="0" algn="l" defTabSz="889000">
                    <a:lnSpc>
                      <a:spcPct val="90000"/>
                    </a:lnSpc>
                    <a:spcBef>
                      <a:spcPct val="0"/>
                    </a:spcBef>
                    <a:spcAft>
                      <a:spcPct val="35000"/>
                    </a:spcAft>
                  </a:pPr>
                  <a:r>
                    <a:rPr lang="es-ES" sz="2800" b="1" kern="1200" dirty="0" smtClean="0">
                      <a:effectLst>
                        <a:outerShdw blurRad="38100" dist="38100" dir="2700000" algn="tl">
                          <a:srgbClr val="000000">
                            <a:alpha val="43137"/>
                          </a:srgbClr>
                        </a:outerShdw>
                      </a:effectLst>
                      <a:latin typeface="Calibri" panose="020F0502020204030204" pitchFamily="34" charset="0"/>
                    </a:rPr>
                    <a:t>MODALIDAD 1 = 2.400 HORAS </a:t>
                  </a:r>
                  <a:endParaRPr lang="es-ES" sz="2800" b="1" kern="1200" dirty="0">
                    <a:effectLst>
                      <a:outerShdw blurRad="38100" dist="38100" dir="2700000" algn="tl">
                        <a:srgbClr val="000000">
                          <a:alpha val="43137"/>
                        </a:srgbClr>
                      </a:outerShdw>
                    </a:effectLst>
                    <a:latin typeface="Calibri" panose="020F0502020204030204" pitchFamily="34" charset="0"/>
                  </a:endParaRPr>
                </a:p>
              </p:txBody>
            </p:sp>
          </p:grpSp>
        </p:grpSp>
        <p:sp>
          <p:nvSpPr>
            <p:cNvPr id="29" name="28 Rectángulo"/>
            <p:cNvSpPr/>
            <p:nvPr/>
          </p:nvSpPr>
          <p:spPr>
            <a:xfrm>
              <a:off x="7420544" y="5301208"/>
              <a:ext cx="201622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70C0"/>
                  </a:solidFill>
                </a:rPr>
                <a:t> </a:t>
              </a:r>
              <a:r>
                <a:rPr lang="es-ES" sz="2400" dirty="0" smtClean="0">
                  <a:solidFill>
                    <a:srgbClr val="0070C0"/>
                  </a:solidFill>
                </a:rPr>
                <a:t> 780 HORAS</a:t>
              </a:r>
              <a:endParaRPr lang="es-ES" sz="2400" dirty="0">
                <a:solidFill>
                  <a:srgbClr val="0070C0"/>
                </a:solidFill>
              </a:endParaRPr>
            </a:p>
          </p:txBody>
        </p:sp>
        <p:pic>
          <p:nvPicPr>
            <p:cNvPr id="31" name="Picture 2" descr="http://www.colegiolaconcepcion.org/joomla/joomlafck/calendario_escol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8441" y="4852300"/>
              <a:ext cx="2382595" cy="1340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19 Grupo"/>
          <p:cNvGrpSpPr/>
          <p:nvPr/>
        </p:nvGrpSpPr>
        <p:grpSpPr>
          <a:xfrm>
            <a:off x="10195832" y="6453336"/>
            <a:ext cx="980119" cy="317126"/>
            <a:chOff x="6689168" y="6600884"/>
            <a:chExt cx="980374" cy="317126"/>
          </a:xfrm>
        </p:grpSpPr>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995977">
            <a:off x="-251030" y="5460798"/>
            <a:ext cx="14001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40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89757" y="73958"/>
            <a:ext cx="11881320" cy="706760"/>
          </a:xfrm>
        </p:spPr>
        <p:txBody>
          <a:bodyPr>
            <a:normAutofit fontScale="90000"/>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FORMALIZACIÓN DE PROYECTOS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Llamada de flecha a la derecha"/>
          <p:cNvSpPr/>
          <p:nvPr/>
        </p:nvSpPr>
        <p:spPr>
          <a:xfrm>
            <a:off x="117748" y="908720"/>
            <a:ext cx="4392488" cy="1728192"/>
          </a:xfrm>
          <a:prstGeom prst="rightArrowCallout">
            <a:avLst>
              <a:gd name="adj1" fmla="val 18173"/>
              <a:gd name="adj2" fmla="val 17319"/>
              <a:gd name="adj3" fmla="val 38655"/>
              <a:gd name="adj4" fmla="val 77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DIRECCIÓN GRAL. FP</a:t>
            </a:r>
          </a:p>
          <a:p>
            <a:pPr algn="ctr"/>
            <a:endParaRPr lang="es-ES" sz="1000" dirty="0"/>
          </a:p>
          <a:p>
            <a:pPr algn="ctr"/>
            <a:r>
              <a:rPr lang="es-ES" sz="2800" dirty="0" smtClean="0"/>
              <a:t>EQUIPO DIRECTIVO</a:t>
            </a:r>
          </a:p>
          <a:p>
            <a:pPr algn="ctr"/>
            <a:endParaRPr lang="es-ES" sz="1000" dirty="0"/>
          </a:p>
          <a:p>
            <a:pPr algn="ctr"/>
            <a:r>
              <a:rPr lang="es-ES" sz="2800" dirty="0" smtClean="0"/>
              <a:t>TUTORES F.C.T.</a:t>
            </a:r>
            <a:endParaRPr lang="es-ES" sz="2800" dirty="0"/>
          </a:p>
        </p:txBody>
      </p:sp>
      <p:grpSp>
        <p:nvGrpSpPr>
          <p:cNvPr id="18" name="17 Grupo"/>
          <p:cNvGrpSpPr/>
          <p:nvPr/>
        </p:nvGrpSpPr>
        <p:grpSpPr>
          <a:xfrm>
            <a:off x="4726260" y="1052736"/>
            <a:ext cx="7311114" cy="1267100"/>
            <a:chOff x="4726260" y="1052736"/>
            <a:chExt cx="7311114" cy="1267100"/>
          </a:xfrm>
        </p:grpSpPr>
        <p:sp>
          <p:nvSpPr>
            <p:cNvPr id="19" name="18 Llamada de flecha a la derecha"/>
            <p:cNvSpPr/>
            <p:nvPr/>
          </p:nvSpPr>
          <p:spPr>
            <a:xfrm>
              <a:off x="4726260" y="1248824"/>
              <a:ext cx="3816424" cy="1071012"/>
            </a:xfrm>
            <a:prstGeom prst="rightArrowCallout">
              <a:avLst>
                <a:gd name="adj1" fmla="val 22724"/>
                <a:gd name="adj2" fmla="val 27560"/>
                <a:gd name="adj3" fmla="val 72190"/>
                <a:gd name="adj4" fmla="val 73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6" name="15 Cinta hacia arriba"/>
            <p:cNvSpPr/>
            <p:nvPr/>
          </p:nvSpPr>
          <p:spPr>
            <a:xfrm>
              <a:off x="8254652" y="1052736"/>
              <a:ext cx="3782722" cy="1224137"/>
            </a:xfrm>
            <a:prstGeom prst="ribbon2">
              <a:avLst>
                <a:gd name="adj1" fmla="val 24776"/>
                <a:gd name="adj2" fmla="val 6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FIRMA  DE</a:t>
              </a:r>
            </a:p>
            <a:p>
              <a:pPr algn="ctr"/>
              <a:r>
                <a:rPr lang="es-ES" sz="2800" dirty="0" smtClean="0"/>
                <a:t>CONVENIOS</a:t>
              </a:r>
              <a:endParaRPr lang="es-ES" sz="2800" dirty="0"/>
            </a:p>
          </p:txBody>
        </p:sp>
      </p:grpSp>
      <p:sp>
        <p:nvSpPr>
          <p:cNvPr id="7" name="6 Rectángulo"/>
          <p:cNvSpPr/>
          <p:nvPr/>
        </p:nvSpPr>
        <p:spPr>
          <a:xfrm>
            <a:off x="4510236" y="1064250"/>
            <a:ext cx="30243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CONTACTOS CON</a:t>
            </a:r>
          </a:p>
          <a:p>
            <a:pPr algn="ctr"/>
            <a:r>
              <a:rPr lang="es-ES" sz="2800" dirty="0" smtClean="0"/>
              <a:t>EMPRESAS</a:t>
            </a:r>
            <a:endParaRPr lang="es-ES" sz="2800" dirty="0"/>
          </a:p>
        </p:txBody>
      </p:sp>
      <p:sp>
        <p:nvSpPr>
          <p:cNvPr id="20" name="19 Rectángulo"/>
          <p:cNvSpPr/>
          <p:nvPr/>
        </p:nvSpPr>
        <p:spPr>
          <a:xfrm>
            <a:off x="513792" y="2924944"/>
            <a:ext cx="11089232" cy="576064"/>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ELABORACIÓN DE  PROYECTOS DE FORMACIÓN PROFESIONAL DUAL</a:t>
            </a:r>
            <a:endParaRPr lang="es-ES" sz="2800" dirty="0"/>
          </a:p>
        </p:txBody>
      </p:sp>
      <p:sp>
        <p:nvSpPr>
          <p:cNvPr id="23" name="22 Rectángulo"/>
          <p:cNvSpPr/>
          <p:nvPr/>
        </p:nvSpPr>
        <p:spPr>
          <a:xfrm>
            <a:off x="2782044" y="3501008"/>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CICLO FORMATIVO</a:t>
            </a:r>
            <a:endParaRPr lang="es-ES" sz="2400" dirty="0"/>
          </a:p>
        </p:txBody>
      </p:sp>
      <p:sp>
        <p:nvSpPr>
          <p:cNvPr id="25" name="24 Rectángulo"/>
          <p:cNvSpPr/>
          <p:nvPr/>
        </p:nvSpPr>
        <p:spPr>
          <a:xfrm>
            <a:off x="2791012" y="4005064"/>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PLAZAS ESTIMADAS</a:t>
            </a:r>
            <a:endParaRPr lang="es-ES" sz="2400" dirty="0"/>
          </a:p>
        </p:txBody>
      </p:sp>
      <p:sp>
        <p:nvSpPr>
          <p:cNvPr id="26" name="25 Rectángulo"/>
          <p:cNvSpPr/>
          <p:nvPr/>
        </p:nvSpPr>
        <p:spPr>
          <a:xfrm>
            <a:off x="2782044" y="4509120"/>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CUANTÍA DE LA BECA (Si la hubiera)</a:t>
            </a:r>
            <a:endParaRPr lang="es-ES" sz="2400" dirty="0"/>
          </a:p>
        </p:txBody>
      </p:sp>
      <p:sp>
        <p:nvSpPr>
          <p:cNvPr id="27" name="26 Rectángulo"/>
          <p:cNvSpPr/>
          <p:nvPr/>
        </p:nvSpPr>
        <p:spPr>
          <a:xfrm>
            <a:off x="2791012" y="5013176"/>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TEMPORALIZACIÓN </a:t>
            </a:r>
            <a:r>
              <a:rPr lang="es-ES" sz="2000" dirty="0" smtClean="0"/>
              <a:t>(PERIODOS Y Nº DE HORA)</a:t>
            </a:r>
            <a:endParaRPr lang="es-ES" sz="2000" dirty="0"/>
          </a:p>
        </p:txBody>
      </p:sp>
      <p:sp>
        <p:nvSpPr>
          <p:cNvPr id="28" name="27 Rectángulo"/>
          <p:cNvSpPr/>
          <p:nvPr/>
        </p:nvSpPr>
        <p:spPr>
          <a:xfrm>
            <a:off x="2782176" y="5589240"/>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PROGRAMA FORMATIVO</a:t>
            </a:r>
            <a:endParaRPr lang="es-ES" sz="2000" dirty="0"/>
          </a:p>
        </p:txBody>
      </p:sp>
      <p:grpSp>
        <p:nvGrpSpPr>
          <p:cNvPr id="21" name="19 Grupo"/>
          <p:cNvGrpSpPr/>
          <p:nvPr/>
        </p:nvGrpSpPr>
        <p:grpSpPr>
          <a:xfrm>
            <a:off x="10195832" y="6453336"/>
            <a:ext cx="980119" cy="317126"/>
            <a:chOff x="6689168" y="6600884"/>
            <a:chExt cx="980374" cy="317126"/>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81302">
            <a:off x="10684540" y="2676343"/>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62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89757" y="73958"/>
            <a:ext cx="11881320" cy="706760"/>
          </a:xfrm>
        </p:spPr>
        <p:txBody>
          <a:bodyPr>
            <a:normAutofit fontScale="90000"/>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FORMALIZACIÓN DE PROYECTOS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Llamada de flecha a la derecha"/>
          <p:cNvSpPr/>
          <p:nvPr/>
        </p:nvSpPr>
        <p:spPr>
          <a:xfrm>
            <a:off x="117748" y="908720"/>
            <a:ext cx="4392488" cy="1728192"/>
          </a:xfrm>
          <a:prstGeom prst="rightArrowCallout">
            <a:avLst>
              <a:gd name="adj1" fmla="val 18173"/>
              <a:gd name="adj2" fmla="val 17319"/>
              <a:gd name="adj3" fmla="val 38655"/>
              <a:gd name="adj4" fmla="val 77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DIRECCIÓN GRAL. FP</a:t>
            </a:r>
          </a:p>
          <a:p>
            <a:pPr algn="ctr"/>
            <a:endParaRPr lang="es-ES" sz="1000" dirty="0"/>
          </a:p>
          <a:p>
            <a:pPr algn="ctr"/>
            <a:r>
              <a:rPr lang="es-ES" sz="2800" dirty="0" smtClean="0"/>
              <a:t>EQUIPO DIRECTIVO</a:t>
            </a:r>
          </a:p>
          <a:p>
            <a:pPr algn="ctr"/>
            <a:endParaRPr lang="es-ES" sz="1000" dirty="0"/>
          </a:p>
          <a:p>
            <a:pPr algn="ctr"/>
            <a:r>
              <a:rPr lang="es-ES" sz="2800" dirty="0" smtClean="0"/>
              <a:t>TUTORES F.C.T.</a:t>
            </a:r>
            <a:endParaRPr lang="es-ES" sz="2800" dirty="0"/>
          </a:p>
        </p:txBody>
      </p:sp>
      <p:grpSp>
        <p:nvGrpSpPr>
          <p:cNvPr id="18" name="17 Grupo"/>
          <p:cNvGrpSpPr/>
          <p:nvPr/>
        </p:nvGrpSpPr>
        <p:grpSpPr>
          <a:xfrm>
            <a:off x="4726260" y="1052736"/>
            <a:ext cx="7311114" cy="1267100"/>
            <a:chOff x="4726260" y="1052736"/>
            <a:chExt cx="7311114" cy="1267100"/>
          </a:xfrm>
        </p:grpSpPr>
        <p:sp>
          <p:nvSpPr>
            <p:cNvPr id="19" name="18 Llamada de flecha a la derecha"/>
            <p:cNvSpPr/>
            <p:nvPr/>
          </p:nvSpPr>
          <p:spPr>
            <a:xfrm>
              <a:off x="4726260" y="1248824"/>
              <a:ext cx="3816424" cy="1071012"/>
            </a:xfrm>
            <a:prstGeom prst="rightArrowCallout">
              <a:avLst>
                <a:gd name="adj1" fmla="val 22724"/>
                <a:gd name="adj2" fmla="val 27560"/>
                <a:gd name="adj3" fmla="val 72190"/>
                <a:gd name="adj4" fmla="val 73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6" name="15 Cinta hacia arriba"/>
            <p:cNvSpPr/>
            <p:nvPr/>
          </p:nvSpPr>
          <p:spPr>
            <a:xfrm>
              <a:off x="8254652" y="1052736"/>
              <a:ext cx="3782722" cy="1224137"/>
            </a:xfrm>
            <a:prstGeom prst="ribbon2">
              <a:avLst>
                <a:gd name="adj1" fmla="val 24776"/>
                <a:gd name="adj2" fmla="val 6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FIRMA  DE</a:t>
              </a:r>
            </a:p>
            <a:p>
              <a:pPr algn="ctr"/>
              <a:r>
                <a:rPr lang="es-ES" sz="2800" dirty="0" smtClean="0"/>
                <a:t>CONVENIOS</a:t>
              </a:r>
              <a:endParaRPr lang="es-ES" sz="2800" dirty="0"/>
            </a:p>
          </p:txBody>
        </p:sp>
      </p:grpSp>
      <p:sp>
        <p:nvSpPr>
          <p:cNvPr id="7" name="6 Rectángulo"/>
          <p:cNvSpPr/>
          <p:nvPr/>
        </p:nvSpPr>
        <p:spPr>
          <a:xfrm>
            <a:off x="4510236" y="1064250"/>
            <a:ext cx="30243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CONTACTOS CON</a:t>
            </a:r>
          </a:p>
          <a:p>
            <a:pPr algn="ctr"/>
            <a:r>
              <a:rPr lang="es-ES" sz="2800" dirty="0" smtClean="0"/>
              <a:t>EMPRESAS</a:t>
            </a:r>
            <a:endParaRPr lang="es-ES" sz="2800" dirty="0"/>
          </a:p>
        </p:txBody>
      </p:sp>
      <p:sp>
        <p:nvSpPr>
          <p:cNvPr id="20" name="19 Rectángulo"/>
          <p:cNvSpPr/>
          <p:nvPr/>
        </p:nvSpPr>
        <p:spPr>
          <a:xfrm>
            <a:off x="513792" y="2924944"/>
            <a:ext cx="11089232" cy="576064"/>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ELABORACIÓN DE  PROYECTOS DE FORMACIÓN PROFESIONAL DUAL</a:t>
            </a:r>
            <a:endParaRPr lang="es-ES" sz="2800" dirty="0"/>
          </a:p>
        </p:txBody>
      </p:sp>
      <p:sp>
        <p:nvSpPr>
          <p:cNvPr id="23" name="22 Rectángulo"/>
          <p:cNvSpPr/>
          <p:nvPr/>
        </p:nvSpPr>
        <p:spPr>
          <a:xfrm>
            <a:off x="2782044" y="3501008"/>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CICLO FORMATIVO</a:t>
            </a:r>
            <a:endParaRPr lang="es-ES" sz="2400" dirty="0"/>
          </a:p>
        </p:txBody>
      </p:sp>
      <p:sp>
        <p:nvSpPr>
          <p:cNvPr id="25" name="24 Rectángulo"/>
          <p:cNvSpPr/>
          <p:nvPr/>
        </p:nvSpPr>
        <p:spPr>
          <a:xfrm>
            <a:off x="2791012" y="4005064"/>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PLAZAS ESTIMADAS</a:t>
            </a:r>
            <a:endParaRPr lang="es-ES" sz="2400" dirty="0"/>
          </a:p>
        </p:txBody>
      </p:sp>
      <p:sp>
        <p:nvSpPr>
          <p:cNvPr id="26" name="25 Rectángulo"/>
          <p:cNvSpPr/>
          <p:nvPr/>
        </p:nvSpPr>
        <p:spPr>
          <a:xfrm>
            <a:off x="2782044" y="4509120"/>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CUANTÍA DE LA BECA (Si la hubiera)</a:t>
            </a:r>
            <a:endParaRPr lang="es-ES" sz="2400" dirty="0"/>
          </a:p>
        </p:txBody>
      </p:sp>
      <p:sp>
        <p:nvSpPr>
          <p:cNvPr id="27" name="26 Rectángulo"/>
          <p:cNvSpPr/>
          <p:nvPr/>
        </p:nvSpPr>
        <p:spPr>
          <a:xfrm>
            <a:off x="2791012" y="5013176"/>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TEMPORALIZACIÓN </a:t>
            </a:r>
            <a:r>
              <a:rPr lang="es-ES" sz="2000" dirty="0" smtClean="0"/>
              <a:t>(PERIODOS Y Nº DE HORA)</a:t>
            </a:r>
            <a:endParaRPr lang="es-ES" sz="2000" dirty="0"/>
          </a:p>
        </p:txBody>
      </p:sp>
      <p:sp>
        <p:nvSpPr>
          <p:cNvPr id="28" name="27 Rectángulo"/>
          <p:cNvSpPr/>
          <p:nvPr/>
        </p:nvSpPr>
        <p:spPr>
          <a:xfrm>
            <a:off x="2782176" y="5589240"/>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PROGRAMA FORMATIVO</a:t>
            </a:r>
            <a:endParaRPr lang="es-ES" sz="2000" dirty="0"/>
          </a:p>
        </p:txBody>
      </p:sp>
      <p:grpSp>
        <p:nvGrpSpPr>
          <p:cNvPr id="21" name="19 Grupo"/>
          <p:cNvGrpSpPr/>
          <p:nvPr/>
        </p:nvGrpSpPr>
        <p:grpSpPr>
          <a:xfrm>
            <a:off x="10195832" y="6453336"/>
            <a:ext cx="980119" cy="317126"/>
            <a:chOff x="6689168" y="6600884"/>
            <a:chExt cx="980374" cy="317126"/>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29 Rectángulo"/>
          <p:cNvSpPr/>
          <p:nvPr/>
        </p:nvSpPr>
        <p:spPr>
          <a:xfrm>
            <a:off x="477788" y="3744796"/>
            <a:ext cx="11089232" cy="576064"/>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PRESENTACIÓN DE PROYECTOS A DIRECCIÓN GENERAL DE F.P. </a:t>
            </a:r>
          </a:p>
        </p:txBody>
      </p:sp>
      <p:sp>
        <p:nvSpPr>
          <p:cNvPr id="31" name="30 Rectángulo"/>
          <p:cNvSpPr/>
          <p:nvPr/>
        </p:nvSpPr>
        <p:spPr>
          <a:xfrm>
            <a:off x="505411" y="4581128"/>
            <a:ext cx="11089232" cy="576064"/>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RESOLUCIÓN DE PROYECTOS AUTORIZADOS</a:t>
            </a:r>
          </a:p>
        </p:txBody>
      </p:sp>
      <p:sp>
        <p:nvSpPr>
          <p:cNvPr id="32" name="31 Rectángulo"/>
          <p:cNvSpPr/>
          <p:nvPr/>
        </p:nvSpPr>
        <p:spPr>
          <a:xfrm>
            <a:off x="507284" y="5445224"/>
            <a:ext cx="11089232" cy="576064"/>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DESARROLLO DE LOS PROYECTOS </a:t>
            </a:r>
            <a:r>
              <a:rPr lang="es-ES" sz="2400" dirty="0" smtClean="0"/>
              <a:t>(ESTANCIAS FORMATIVAS EMPRESAS)</a:t>
            </a:r>
          </a:p>
        </p:txBody>
      </p:sp>
      <p:pic>
        <p:nvPicPr>
          <p:cNvPr id="33"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81302">
            <a:off x="10684540" y="2676343"/>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19 Grupo"/>
          <p:cNvGrpSpPr/>
          <p:nvPr/>
        </p:nvGrpSpPr>
        <p:grpSpPr>
          <a:xfrm>
            <a:off x="10195832" y="6525344"/>
            <a:ext cx="980119" cy="317126"/>
            <a:chOff x="6689168" y="6600884"/>
            <a:chExt cx="980374" cy="31712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1 Grupo"/>
          <p:cNvGrpSpPr/>
          <p:nvPr/>
        </p:nvGrpSpPr>
        <p:grpSpPr>
          <a:xfrm>
            <a:off x="117748" y="548680"/>
            <a:ext cx="11873641" cy="4890851"/>
            <a:chOff x="117748" y="548680"/>
            <a:chExt cx="11873641" cy="4890851"/>
          </a:xfrm>
        </p:grpSpPr>
        <p:sp>
          <p:nvSpPr>
            <p:cNvPr id="5" name="4 Rectángulo"/>
            <p:cNvSpPr/>
            <p:nvPr/>
          </p:nvSpPr>
          <p:spPr>
            <a:xfrm>
              <a:off x="2690362" y="548680"/>
              <a:ext cx="9301027" cy="489085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500" b="1" kern="1200" dirty="0" smtClean="0">
                  <a:solidFill>
                    <a:srgbClr val="0070C0"/>
                  </a:solidFill>
                  <a:effectLst>
                    <a:outerShdw blurRad="38100" dist="38100" dir="2700000" algn="tl">
                      <a:srgbClr val="000000">
                        <a:alpha val="43137"/>
                      </a:srgbClr>
                    </a:outerShdw>
                  </a:effectLst>
                </a:rPr>
                <a:t>TUTOR DEL CENTRO FORMATIVO:</a:t>
              </a:r>
            </a:p>
            <a:p>
              <a:pPr marL="1076325" lvl="0" indent="-442913" algn="l" defTabSz="1022350">
                <a:lnSpc>
                  <a:spcPct val="90000"/>
                </a:lnSpc>
                <a:spcBef>
                  <a:spcPct val="0"/>
                </a:spcBef>
                <a:spcAft>
                  <a:spcPct val="35000"/>
                </a:spcAft>
              </a:pPr>
              <a:r>
                <a:rPr lang="es-ES" sz="2500" b="1" kern="1200" dirty="0" smtClean="0">
                  <a:solidFill>
                    <a:srgbClr val="0070C0"/>
                  </a:solidFill>
                </a:rPr>
                <a:t>-     Elabora y presenta la documentación.</a:t>
              </a:r>
            </a:p>
            <a:p>
              <a:pPr marL="1076325" lvl="0" indent="-442913" algn="l" defTabSz="1022350">
                <a:lnSpc>
                  <a:spcPct val="90000"/>
                </a:lnSpc>
                <a:spcBef>
                  <a:spcPct val="0"/>
                </a:spcBef>
                <a:spcAft>
                  <a:spcPct val="35000"/>
                </a:spcAft>
              </a:pPr>
              <a:r>
                <a:rPr lang="es-ES" sz="2500" b="1" kern="1200" dirty="0" smtClean="0">
                  <a:solidFill>
                    <a:srgbClr val="0070C0"/>
                  </a:solidFill>
                </a:rPr>
                <a:t>-     Presenta al alumnado en las empresas.</a:t>
              </a:r>
            </a:p>
            <a:p>
              <a:pPr marL="1076325" lvl="0" indent="-442913" algn="l" defTabSz="1022350">
                <a:lnSpc>
                  <a:spcPct val="90000"/>
                </a:lnSpc>
                <a:spcBef>
                  <a:spcPct val="0"/>
                </a:spcBef>
                <a:spcAft>
                  <a:spcPct val="35000"/>
                </a:spcAft>
                <a:buFontTx/>
                <a:buChar char="-"/>
              </a:pPr>
              <a:r>
                <a:rPr lang="es-ES" sz="2500" b="1" kern="1200" dirty="0" smtClean="0">
                  <a:solidFill>
                    <a:srgbClr val="0070C0"/>
                  </a:solidFill>
                </a:rPr>
                <a:t>Realiza el seguimiento del alumnado:</a:t>
              </a:r>
            </a:p>
            <a:p>
              <a:pPr marL="1519238" lvl="1" indent="-442913" defTabSz="1022350">
                <a:lnSpc>
                  <a:spcPct val="90000"/>
                </a:lnSpc>
                <a:spcBef>
                  <a:spcPct val="0"/>
                </a:spcBef>
                <a:spcAft>
                  <a:spcPct val="35000"/>
                </a:spcAft>
                <a:buFontTx/>
                <a:buChar char="-"/>
              </a:pPr>
              <a:r>
                <a:rPr lang="es-ES" sz="2500" b="1" dirty="0" smtClean="0">
                  <a:solidFill>
                    <a:srgbClr val="0070C0"/>
                  </a:solidFill>
                </a:rPr>
                <a:t>Programación de visitas.</a:t>
              </a:r>
            </a:p>
            <a:p>
              <a:pPr marL="1519238" lvl="1" indent="-442913" defTabSz="1022350">
                <a:lnSpc>
                  <a:spcPct val="90000"/>
                </a:lnSpc>
                <a:spcBef>
                  <a:spcPct val="0"/>
                </a:spcBef>
                <a:spcAft>
                  <a:spcPct val="35000"/>
                </a:spcAft>
                <a:buFontTx/>
                <a:buChar char="-"/>
              </a:pPr>
              <a:r>
                <a:rPr lang="es-ES" sz="2500" b="1" kern="1200" dirty="0" smtClean="0">
                  <a:solidFill>
                    <a:srgbClr val="0070C0"/>
                  </a:solidFill>
                </a:rPr>
                <a:t>Control hoja de seguimiento del alumnado.</a:t>
              </a:r>
            </a:p>
            <a:p>
              <a:pPr marL="1519238" lvl="1" indent="-442913" defTabSz="1022350">
                <a:lnSpc>
                  <a:spcPct val="90000"/>
                </a:lnSpc>
                <a:spcBef>
                  <a:spcPct val="0"/>
                </a:spcBef>
                <a:spcAft>
                  <a:spcPct val="35000"/>
                </a:spcAft>
                <a:buFontTx/>
                <a:buChar char="-"/>
              </a:pPr>
              <a:r>
                <a:rPr lang="es-ES" sz="2500" b="1" dirty="0" smtClean="0">
                  <a:solidFill>
                    <a:srgbClr val="0070C0"/>
                  </a:solidFill>
                </a:rPr>
                <a:t>Valoraciones parciales de la formación.</a:t>
              </a:r>
            </a:p>
            <a:p>
              <a:pPr marL="1076325" lvl="1" indent="-442913" defTabSz="1022350">
                <a:lnSpc>
                  <a:spcPct val="90000"/>
                </a:lnSpc>
                <a:spcBef>
                  <a:spcPct val="0"/>
                </a:spcBef>
                <a:spcAft>
                  <a:spcPct val="35000"/>
                </a:spcAft>
                <a:buFontTx/>
                <a:buChar char="-"/>
              </a:pPr>
              <a:r>
                <a:rPr lang="es-ES" sz="2500" b="1" dirty="0" smtClean="0">
                  <a:solidFill>
                    <a:srgbClr val="0070C0"/>
                  </a:solidFill>
                </a:rPr>
                <a:t>Finalizada la estancia formativa:</a:t>
              </a:r>
            </a:p>
            <a:p>
              <a:pPr marL="1519238" lvl="2" indent="-531813" defTabSz="1022350">
                <a:lnSpc>
                  <a:spcPct val="90000"/>
                </a:lnSpc>
                <a:spcBef>
                  <a:spcPct val="0"/>
                </a:spcBef>
                <a:spcAft>
                  <a:spcPct val="35000"/>
                </a:spcAft>
                <a:buFontTx/>
                <a:buChar char="-"/>
              </a:pPr>
              <a:r>
                <a:rPr lang="es-ES" sz="2500" b="1" dirty="0" smtClean="0">
                  <a:solidFill>
                    <a:srgbClr val="0070C0"/>
                  </a:solidFill>
                </a:rPr>
                <a:t>Valoración final de la formación.</a:t>
              </a:r>
            </a:p>
            <a:p>
              <a:pPr marL="1519238" lvl="2" indent="-531813" defTabSz="1022350">
                <a:lnSpc>
                  <a:spcPct val="90000"/>
                </a:lnSpc>
                <a:spcBef>
                  <a:spcPct val="0"/>
                </a:spcBef>
                <a:spcAft>
                  <a:spcPct val="35000"/>
                </a:spcAft>
                <a:buFontTx/>
                <a:buChar char="-"/>
              </a:pPr>
              <a:r>
                <a:rPr lang="es-ES" sz="2500" b="1" dirty="0" smtClean="0">
                  <a:solidFill>
                    <a:srgbClr val="0070C0"/>
                  </a:solidFill>
                </a:rPr>
                <a:t>Firma de la documentación.</a:t>
              </a:r>
            </a:p>
          </p:txBody>
        </p:sp>
        <p:pic>
          <p:nvPicPr>
            <p:cNvPr id="9" name="Picture 8" descr="https://encrypted-tbn1.gstatic.com/images?q=tbn:ANd9GcSTzCL_7NyUWXxsX_i5nyJUv2y-PpQA0kw9Kwbdi9dWN2XAI72M"/>
            <p:cNvPicPr>
              <a:picLocks noChangeAspect="1" noChangeArrowheads="1"/>
            </p:cNvPicPr>
            <p:nvPr/>
          </p:nvPicPr>
          <p:blipFill>
            <a:blip r:embed="rId4">
              <a:clrChange>
                <a:clrFrom>
                  <a:srgbClr val="D0DCEC"/>
                </a:clrFrom>
                <a:clrTo>
                  <a:srgbClr val="D0DCEC">
                    <a:alpha val="0"/>
                  </a:srgbClr>
                </a:clrTo>
              </a:clrChange>
              <a:extLst>
                <a:ext uri="{28A0092B-C50C-407E-A947-70E740481C1C}">
                  <a14:useLocalDpi xmlns:a14="http://schemas.microsoft.com/office/drawing/2010/main" val="0"/>
                </a:ext>
              </a:extLst>
            </a:blip>
            <a:srcRect/>
            <a:stretch>
              <a:fillRect/>
            </a:stretch>
          </p:blipFill>
          <p:spPr bwMode="auto">
            <a:xfrm>
              <a:off x="117748" y="1412776"/>
              <a:ext cx="3256400" cy="216024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ítulo 12"/>
          <p:cNvSpPr>
            <a:spLocks noGrp="1"/>
          </p:cNvSpPr>
          <p:nvPr>
            <p:ph type="title"/>
          </p:nvPr>
        </p:nvSpPr>
        <p:spPr>
          <a:xfrm>
            <a:off x="189757" y="-99392"/>
            <a:ext cx="11881320" cy="706760"/>
          </a:xfrm>
        </p:spPr>
        <p:txBody>
          <a:bodyPr>
            <a:normAutofit fontScale="90000"/>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a:t>
            </a:r>
            <a:r>
              <a:rPr lang="es-ES" sz="4400" dirty="0" smtClean="0">
                <a:solidFill>
                  <a:schemeClr val="bg1">
                    <a:lumMod val="50000"/>
                  </a:schemeClr>
                </a:solidFill>
                <a:latin typeface="Franklin Gothic Medium"/>
              </a:rPr>
              <a:t>DESARROLLO</a:t>
            </a:r>
            <a:r>
              <a:rPr lang="es-ES" sz="4400" b="1" i="0" dirty="0" smtClean="0">
                <a:solidFill>
                  <a:schemeClr val="bg1">
                    <a:lumMod val="50000"/>
                  </a:schemeClr>
                </a:solidFill>
                <a:latin typeface="Franklin Gothic Medium"/>
                <a:ea typeface="+mj-ea"/>
                <a:cs typeface="+mj-cs"/>
              </a:rPr>
              <a:t> DE PROYECTOS</a:t>
            </a:r>
            <a:endParaRPr lang="es-ES" sz="4400" b="0" i="0" dirty="0">
              <a:solidFill>
                <a:schemeClr val="bg1">
                  <a:lumMod val="50000"/>
                </a:schemeClr>
              </a:solidFill>
              <a:latin typeface="Franklin Gothic Medium"/>
              <a:ea typeface="+mj-ea"/>
              <a:cs typeface="+mj-cs"/>
            </a:endParaRPr>
          </a:p>
        </p:txBody>
      </p:sp>
      <p:grpSp>
        <p:nvGrpSpPr>
          <p:cNvPr id="11" name="10 Grupo"/>
          <p:cNvGrpSpPr/>
          <p:nvPr/>
        </p:nvGrpSpPr>
        <p:grpSpPr>
          <a:xfrm>
            <a:off x="189756" y="6237312"/>
            <a:ext cx="5868652" cy="576064"/>
            <a:chOff x="189756" y="6021288"/>
            <a:chExt cx="5868652" cy="576064"/>
          </a:xfrm>
        </p:grpSpPr>
        <p:sp>
          <p:nvSpPr>
            <p:cNvPr id="12" name="11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3"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3 Grupo"/>
          <p:cNvGrpSpPr/>
          <p:nvPr/>
        </p:nvGrpSpPr>
        <p:grpSpPr>
          <a:xfrm>
            <a:off x="412377" y="4874853"/>
            <a:ext cx="10434563" cy="1506475"/>
            <a:chOff x="477788" y="4874853"/>
            <a:chExt cx="10434563" cy="1506475"/>
          </a:xfrm>
        </p:grpSpPr>
        <p:pic>
          <p:nvPicPr>
            <p:cNvPr id="16" name="15 Imagen" descr="Resultado de imagen de TITULOS ACADÉMICOS CARICATURAS"/>
            <p:cNvPicPr/>
            <p:nvPr/>
          </p:nvPicPr>
          <p:blipFill>
            <a:blip r:embed="rId7">
              <a:extLst>
                <a:ext uri="{28A0092B-C50C-407E-A947-70E740481C1C}">
                  <a14:useLocalDpi xmlns:a14="http://schemas.microsoft.com/office/drawing/2010/main" val="0"/>
                </a:ext>
              </a:extLst>
            </a:blip>
            <a:srcRect/>
            <a:stretch>
              <a:fillRect/>
            </a:stretch>
          </p:blipFill>
          <p:spPr bwMode="auto">
            <a:xfrm>
              <a:off x="477788" y="4874853"/>
              <a:ext cx="1944216" cy="1506475"/>
            </a:xfrm>
            <a:prstGeom prst="rect">
              <a:avLst/>
            </a:prstGeom>
            <a:noFill/>
            <a:ln>
              <a:noFill/>
            </a:ln>
          </p:spPr>
        </p:pic>
        <p:sp>
          <p:nvSpPr>
            <p:cNvPr id="3" name="2 Rectángulo"/>
            <p:cNvSpPr/>
            <p:nvPr/>
          </p:nvSpPr>
          <p:spPr>
            <a:xfrm>
              <a:off x="2690362" y="5341046"/>
              <a:ext cx="8221989" cy="886397"/>
            </a:xfrm>
            <a:prstGeom prst="rect">
              <a:avLst/>
            </a:prstGeom>
          </p:spPr>
          <p:txBody>
            <a:bodyPr wrap="square">
              <a:spAutoFit/>
            </a:bodyPr>
            <a:lstStyle/>
            <a:p>
              <a:pPr lvl="0" defTabSz="1022350">
                <a:lnSpc>
                  <a:spcPct val="90000"/>
                </a:lnSpc>
                <a:spcBef>
                  <a:spcPct val="0"/>
                </a:spcBef>
                <a:spcAft>
                  <a:spcPct val="35000"/>
                </a:spcAft>
              </a:pPr>
              <a:r>
                <a:rPr lang="es-ES" sz="2400" b="1" dirty="0">
                  <a:solidFill>
                    <a:srgbClr val="0070C0"/>
                  </a:solidFill>
                  <a:effectLst>
                    <a:outerShdw blurRad="38100" dist="38100" dir="2700000" algn="tl">
                      <a:srgbClr val="000000">
                        <a:alpha val="43137"/>
                      </a:srgbClr>
                    </a:outerShdw>
                  </a:effectLst>
                </a:rPr>
                <a:t>DIRECCIÓN DEL CENTRO FORMATIVO:</a:t>
              </a:r>
            </a:p>
            <a:p>
              <a:pPr marL="633413" lvl="0" defTabSz="1022350">
                <a:lnSpc>
                  <a:spcPct val="90000"/>
                </a:lnSpc>
                <a:spcBef>
                  <a:spcPct val="0"/>
                </a:spcBef>
                <a:spcAft>
                  <a:spcPct val="35000"/>
                </a:spcAft>
              </a:pPr>
              <a:r>
                <a:rPr lang="es-ES" sz="2400" b="1" dirty="0">
                  <a:solidFill>
                    <a:srgbClr val="0070C0"/>
                  </a:solidFill>
                </a:rPr>
                <a:t>-    Certificado Oficial de Titulación en marco de FP DUAL</a:t>
              </a:r>
            </a:p>
          </p:txBody>
        </p:sp>
      </p:grpSp>
      <p:pic>
        <p:nvPicPr>
          <p:cNvPr id="17" name="Picture 3"/>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2624569">
            <a:off x="9297348" y="2995787"/>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2502366">
            <a:off x="11872190" y="319489"/>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a:off x="1322764" y="1628800"/>
            <a:ext cx="14001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189756" y="6237312"/>
            <a:ext cx="5868652" cy="576064"/>
            <a:chOff x="189756" y="6021288"/>
            <a:chExt cx="5868652" cy="576064"/>
          </a:xfrm>
        </p:grpSpPr>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0000"/>
                  </a:solidFill>
                </a:rPr>
                <a:t> Centro Integrado de Formación Profesional “Avilés”</a:t>
              </a:r>
              <a:endParaRPr lang="es-ES" dirty="0">
                <a:solidFill>
                  <a:srgbClr val="000000"/>
                </a:solidFill>
              </a:endParaRPr>
            </a:p>
          </p:txBody>
        </p:sp>
      </p:grpSp>
      <p:grpSp>
        <p:nvGrpSpPr>
          <p:cNvPr id="8" name="19 Grupo"/>
          <p:cNvGrpSpPr/>
          <p:nvPr/>
        </p:nvGrpSpPr>
        <p:grpSpPr>
          <a:xfrm>
            <a:off x="10196866" y="6424242"/>
            <a:ext cx="980119" cy="317126"/>
            <a:chOff x="6689168" y="6600884"/>
            <a:chExt cx="980374" cy="317126"/>
          </a:xfrm>
        </p:grpSpPr>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Rectángulo"/>
          <p:cNvSpPr/>
          <p:nvPr/>
        </p:nvSpPr>
        <p:spPr>
          <a:xfrm>
            <a:off x="3069182" y="2780928"/>
            <a:ext cx="4907305"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 Gracias</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0431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telecobosco.com/wp-content/uploads/2015/02/Slide_Du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7" y="42867"/>
            <a:ext cx="11080750" cy="14997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11 Grupo"/>
          <p:cNvGrpSpPr/>
          <p:nvPr/>
        </p:nvGrpSpPr>
        <p:grpSpPr>
          <a:xfrm>
            <a:off x="189756" y="6237312"/>
            <a:ext cx="5868652" cy="576064"/>
            <a:chOff x="189756" y="6021288"/>
            <a:chExt cx="5868652" cy="576064"/>
          </a:xfrm>
        </p:grpSpPr>
        <p:sp>
          <p:nvSpPr>
            <p:cNvPr id="13" name="12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15 Rectángulo"/>
          <p:cNvSpPr/>
          <p:nvPr/>
        </p:nvSpPr>
        <p:spPr>
          <a:xfrm>
            <a:off x="141058" y="2218050"/>
            <a:ext cx="12047768" cy="38032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18"/>
          <p:cNvSpPr/>
          <p:nvPr/>
        </p:nvSpPr>
        <p:spPr>
          <a:xfrm flipV="1">
            <a:off x="0" y="1641295"/>
            <a:ext cx="12188825" cy="648359"/>
          </a:xfrm>
          <a:prstGeom prst="rect">
            <a:avLst/>
          </a:prstGeom>
          <a:solidFill>
            <a:schemeClr val="tx1">
              <a:lumMod val="75000"/>
              <a:lumOff val="2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s-ES">
              <a:solidFill>
                <a:schemeClr val="bg1"/>
              </a:solidFill>
            </a:endParaRPr>
          </a:p>
        </p:txBody>
      </p:sp>
      <p:sp>
        <p:nvSpPr>
          <p:cNvPr id="22" name="TextBox 4"/>
          <p:cNvSpPr txBox="1"/>
          <p:nvPr/>
        </p:nvSpPr>
        <p:spPr>
          <a:xfrm>
            <a:off x="287280" y="1661790"/>
            <a:ext cx="11614265" cy="672350"/>
          </a:xfrm>
          <a:prstGeom prst="rect">
            <a:avLst/>
          </a:prstGeom>
          <a:noFill/>
        </p:spPr>
        <p:txBody>
          <a:bodyPr wrap="square" lIns="117208" tIns="58604" rIns="117208" bIns="58604" rtlCol="0">
            <a:spAutoFit/>
          </a:bodyPr>
          <a:lstStyle/>
          <a:p>
            <a:pPr algn="ctr"/>
            <a:r>
              <a:rPr lang="es-ES" sz="3600" b="1" cap="smal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Formación Profesional Dual</a:t>
            </a:r>
          </a:p>
        </p:txBody>
      </p:sp>
      <p:graphicFrame>
        <p:nvGraphicFramePr>
          <p:cNvPr id="25" name="4 Diagrama"/>
          <p:cNvGraphicFramePr/>
          <p:nvPr>
            <p:extLst>
              <p:ext uri="{D42A27DB-BD31-4B8C-83A1-F6EECF244321}">
                <p14:modId xmlns:p14="http://schemas.microsoft.com/office/powerpoint/2010/main" val="1935632745"/>
              </p:ext>
            </p:extLst>
          </p:nvPr>
        </p:nvGraphicFramePr>
        <p:xfrm>
          <a:off x="134325" y="2301713"/>
          <a:ext cx="11911199" cy="42853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41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41058" y="42867"/>
            <a:ext cx="12047768" cy="6770509"/>
            <a:chOff x="141058" y="42867"/>
            <a:chExt cx="12047768" cy="6770509"/>
          </a:xfrm>
        </p:grpSpPr>
        <p:grpSp>
          <p:nvGrpSpPr>
            <p:cNvPr id="18" name="17 Grupo"/>
            <p:cNvGrpSpPr/>
            <p:nvPr/>
          </p:nvGrpSpPr>
          <p:grpSpPr>
            <a:xfrm>
              <a:off x="141058" y="42867"/>
              <a:ext cx="12047768" cy="5978421"/>
              <a:chOff x="141058" y="42867"/>
              <a:chExt cx="12047768" cy="5978421"/>
            </a:xfrm>
          </p:grpSpPr>
          <p:pic>
            <p:nvPicPr>
              <p:cNvPr id="2" name="Picture 4" descr="http://telecobosco.com/wp-content/uploads/2015/02/Slide_Du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7" y="42867"/>
                <a:ext cx="11080750" cy="14997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141622" y="1556792"/>
                <a:ext cx="11911199" cy="527670"/>
                <a:chOff x="0" y="1135089"/>
                <a:chExt cx="11911199" cy="527670"/>
              </a:xfrm>
              <a:scene3d>
                <a:camera prst="orthographicFront"/>
                <a:lightRig rig="flat" dir="t"/>
              </a:scene3d>
            </p:grpSpPr>
            <p:sp>
              <p:nvSpPr>
                <p:cNvPr id="8" name="7 Rectángulo redondeado"/>
                <p:cNvSpPr/>
                <p:nvPr/>
              </p:nvSpPr>
              <p:spPr>
                <a:xfrm>
                  <a:off x="0" y="1135089"/>
                  <a:ext cx="11911199" cy="52767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8 Rectángulo"/>
                <p:cNvSpPr/>
                <p:nvPr/>
              </p:nvSpPr>
              <p:spPr>
                <a:xfrm>
                  <a:off x="25759" y="1160848"/>
                  <a:ext cx="11859681" cy="4761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100" b="1" kern="1200" cap="small" baseline="0" dirty="0" smtClean="0">
                      <a:latin typeface="Tahoma" panose="020B0604030504040204" pitchFamily="34" charset="0"/>
                      <a:ea typeface="Tahoma" panose="020B0604030504040204" pitchFamily="34" charset="0"/>
                      <a:cs typeface="Tahoma" panose="020B0604030504040204" pitchFamily="34" charset="0"/>
                    </a:rPr>
                    <a:t>Formación Profesional DUAL – Sistema Educativo (Tercer</a:t>
                  </a:r>
                  <a:r>
                    <a:rPr lang="es-ES" sz="2100" b="1" kern="1200" cap="small" dirty="0" smtClean="0">
                      <a:latin typeface="Tahoma" panose="020B0604030504040204" pitchFamily="34" charset="0"/>
                      <a:ea typeface="Tahoma" panose="020B0604030504040204" pitchFamily="34" charset="0"/>
                      <a:cs typeface="Tahoma" panose="020B0604030504040204" pitchFamily="34" charset="0"/>
                    </a:rPr>
                    <a:t> Programa) – 19 Alumnos/as</a:t>
                  </a:r>
                  <a:endParaRPr lang="es-ES" sz="2100" b="1" kern="1200" cap="small" baseline="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2" name="11 Grupo"/>
              <p:cNvGrpSpPr/>
              <p:nvPr/>
            </p:nvGrpSpPr>
            <p:grpSpPr>
              <a:xfrm>
                <a:off x="141058" y="2218050"/>
                <a:ext cx="12047768" cy="3803238"/>
                <a:chOff x="0" y="1629697"/>
                <a:chExt cx="11906711" cy="2421900"/>
              </a:xfrm>
            </p:grpSpPr>
            <p:sp>
              <p:nvSpPr>
                <p:cNvPr id="13" name="12 Rectángulo"/>
                <p:cNvSpPr/>
                <p:nvPr/>
              </p:nvSpPr>
              <p:spPr>
                <a:xfrm>
                  <a:off x="0" y="1629697"/>
                  <a:ext cx="11906711" cy="24219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13 Rectángulo"/>
                <p:cNvSpPr/>
                <p:nvPr/>
              </p:nvSpPr>
              <p:spPr>
                <a:xfrm>
                  <a:off x="0" y="1629697"/>
                  <a:ext cx="11906711" cy="24219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8038" tIns="20320" rIns="113792" bIns="20320" numCol="1" spcCol="1270" anchor="t" anchorCtr="0">
                  <a:noAutofit/>
                </a:bodyPr>
                <a:lstStyle/>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Superior de Administración y Finanzas 	 			(3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Superior de Sistemas Electrotécnicos Automatizados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Superior de Administración de Sistemas Informáticos en red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Superior de Mecatrónica Industrial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Superior de Automoción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Medio de Gestión Administrativa)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Medio de Sistemas Microinformáticos y redes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Medio de Mantenimiento Electromecánico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65113" lvl="1" indent="-265113" algn="l" defTabSz="711200" rtl="0">
                    <a:spcBef>
                      <a:spcPct val="0"/>
                    </a:spcBef>
                    <a:spcAft>
                      <a:spcPts val="900"/>
                    </a:spcAft>
                    <a:buChar char="••"/>
                  </a:pPr>
                  <a:r>
                    <a:rPr lang="es-ES" sz="1900" b="0" kern="1200" cap="small"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Formativo de Grado Medio de Carrocería 							(2 alumnos)</a:t>
                  </a:r>
                  <a:endParaRPr lang="es-ES" sz="1900" b="0" kern="1200" cap="small" baseline="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5" name="14 Grupo"/>
            <p:cNvGrpSpPr/>
            <p:nvPr/>
          </p:nvGrpSpPr>
          <p:grpSpPr>
            <a:xfrm>
              <a:off x="189756" y="6237312"/>
              <a:ext cx="5868652" cy="576064"/>
              <a:chOff x="189756" y="6021288"/>
              <a:chExt cx="5868652" cy="576064"/>
            </a:xfrm>
          </p:grpSpPr>
          <p:sp>
            <p:nvSpPr>
              <p:cNvPr id="16" name="15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8"/>
          <p:cNvPicPr>
            <a:picLocks noChangeArrowheads="1"/>
          </p:cNvPicPr>
          <p:nvPr/>
        </p:nvPicPr>
        <p:blipFill>
          <a:blip r:embed="rId2" cstate="print">
            <a:extLst>
              <a:ext uri="{28A0092B-C50C-407E-A947-70E740481C1C}">
                <a14:useLocalDpi xmlns:a14="http://schemas.microsoft.com/office/drawing/2010/main" val="0"/>
              </a:ext>
            </a:extLst>
          </a:blip>
          <a:srcRect b="-35"/>
          <a:stretch>
            <a:fillRect/>
          </a:stretch>
        </p:blipFill>
        <p:spPr bwMode="auto">
          <a:xfrm rot="240099">
            <a:off x="9717201" y="2379769"/>
            <a:ext cx="1108442" cy="2003547"/>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2"/>
          <p:cNvSpPr>
            <a:spLocks noGrp="1"/>
          </p:cNvSpPr>
          <p:nvPr>
            <p:ph type="title"/>
          </p:nvPr>
        </p:nvSpPr>
        <p:spPr>
          <a:xfrm>
            <a:off x="322757" y="73958"/>
            <a:ext cx="11460287" cy="706760"/>
          </a:xfrm>
        </p:spPr>
        <p:txBody>
          <a:bodyPr>
            <a:normAutofit/>
          </a:bodyPr>
          <a:lstStyle/>
          <a:p>
            <a:pPr algn="l" defTabSz="914400">
              <a:spcBef>
                <a:spcPts val="0"/>
              </a:spcBef>
              <a:buNone/>
            </a:pPr>
            <a:r>
              <a:rPr lang="es-ES" sz="4400" b="1" i="0" dirty="0" smtClean="0">
                <a:solidFill>
                  <a:schemeClr val="bg1">
                    <a:lumMod val="50000"/>
                  </a:schemeClr>
                </a:solidFill>
                <a:latin typeface="Franklin Gothic Medium"/>
                <a:ea typeface="+mj-ea"/>
                <a:cs typeface="+mj-cs"/>
              </a:rPr>
              <a:t>OFERTA FORMATIVA </a:t>
            </a:r>
            <a:r>
              <a:rPr lang="es-ES" sz="4400" b="0" i="0" dirty="0" smtClean="0">
                <a:solidFill>
                  <a:schemeClr val="bg1">
                    <a:lumMod val="50000"/>
                  </a:schemeClr>
                </a:solidFill>
                <a:latin typeface="Franklin Gothic Medium"/>
                <a:ea typeface="+mj-ea"/>
                <a:cs typeface="+mj-cs"/>
              </a:rPr>
              <a:t>(9 Familias Profesionales)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21 Hexágono"/>
          <p:cNvSpPr/>
          <p:nvPr/>
        </p:nvSpPr>
        <p:spPr>
          <a:xfrm>
            <a:off x="354648" y="780718"/>
            <a:ext cx="1257290" cy="1069726"/>
          </a:xfrm>
          <a:prstGeom prst="hexagon">
            <a:avLst>
              <a:gd name="adj" fmla="val 25000"/>
              <a:gd name="vf" fmla="val 115470"/>
            </a:avLst>
          </a:prstGeom>
          <a:blipFill rotWithShape="1">
            <a:blip r:embed="rId5"/>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44 Hexágono"/>
          <p:cNvSpPr/>
          <p:nvPr/>
        </p:nvSpPr>
        <p:spPr>
          <a:xfrm>
            <a:off x="2566020" y="5058493"/>
            <a:ext cx="1245221" cy="1052342"/>
          </a:xfrm>
          <a:prstGeom prst="hexagon">
            <a:avLst>
              <a:gd name="adj" fmla="val 25000"/>
              <a:gd name="vf" fmla="val 115470"/>
            </a:avLst>
          </a:prstGeom>
          <a:blipFill rotWithShape="1">
            <a:blip r:embed="rId6"/>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49" name="2048 Hexágono"/>
          <p:cNvSpPr/>
          <p:nvPr/>
        </p:nvSpPr>
        <p:spPr>
          <a:xfrm>
            <a:off x="7534572" y="907902"/>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ELECTRICIDAD - ELECTRÓNICA</a:t>
            </a:r>
            <a:endParaRPr lang="es-ES" dirty="0">
              <a:solidFill>
                <a:schemeClr val="accent1">
                  <a:lumMod val="75000"/>
                </a:schemeClr>
              </a:solidFill>
            </a:endParaRPr>
          </a:p>
        </p:txBody>
      </p:sp>
      <p:sp>
        <p:nvSpPr>
          <p:cNvPr id="48" name="47 Hexágono"/>
          <p:cNvSpPr/>
          <p:nvPr/>
        </p:nvSpPr>
        <p:spPr>
          <a:xfrm>
            <a:off x="1611938" y="883986"/>
            <a:ext cx="4194442"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ADMINISTRACIÓN Y GESTIÓN</a:t>
            </a:r>
            <a:endParaRPr lang="es-ES" dirty="0">
              <a:solidFill>
                <a:schemeClr val="accent1">
                  <a:lumMod val="75000"/>
                </a:schemeClr>
              </a:solidFill>
            </a:endParaRPr>
          </a:p>
        </p:txBody>
      </p:sp>
      <p:sp>
        <p:nvSpPr>
          <p:cNvPr id="49" name="48 Hexágono"/>
          <p:cNvSpPr/>
          <p:nvPr/>
        </p:nvSpPr>
        <p:spPr>
          <a:xfrm>
            <a:off x="322757" y="1860074"/>
            <a:ext cx="1321071" cy="1079207"/>
          </a:xfrm>
          <a:prstGeom prst="hexagon">
            <a:avLst>
              <a:gd name="adj" fmla="val 25000"/>
              <a:gd name="vf" fmla="val 115470"/>
            </a:avLst>
          </a:prstGeom>
          <a:blipFill rotWithShape="1">
            <a:blip r:embed="rId7"/>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49 Hexágono"/>
          <p:cNvSpPr/>
          <p:nvPr/>
        </p:nvSpPr>
        <p:spPr>
          <a:xfrm>
            <a:off x="1643828" y="1968999"/>
            <a:ext cx="4162552"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EDIFICACIÓN Y OBRA CIVIL</a:t>
            </a:r>
            <a:endParaRPr lang="es-ES" dirty="0">
              <a:solidFill>
                <a:schemeClr val="accent1">
                  <a:lumMod val="75000"/>
                </a:schemeClr>
              </a:solidFill>
            </a:endParaRPr>
          </a:p>
        </p:txBody>
      </p:sp>
      <p:sp>
        <p:nvSpPr>
          <p:cNvPr id="52" name="51 Hexágono"/>
          <p:cNvSpPr/>
          <p:nvPr/>
        </p:nvSpPr>
        <p:spPr>
          <a:xfrm>
            <a:off x="7534572" y="1988840"/>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FABRICACIÓN MECÁNICA</a:t>
            </a:r>
            <a:endParaRPr lang="es-ES" dirty="0">
              <a:solidFill>
                <a:schemeClr val="accent1">
                  <a:lumMod val="75000"/>
                </a:schemeClr>
              </a:solidFill>
            </a:endParaRPr>
          </a:p>
        </p:txBody>
      </p:sp>
      <p:sp>
        <p:nvSpPr>
          <p:cNvPr id="53" name="52 Hexágono"/>
          <p:cNvSpPr/>
          <p:nvPr/>
        </p:nvSpPr>
        <p:spPr>
          <a:xfrm>
            <a:off x="340793" y="2957039"/>
            <a:ext cx="1246919" cy="1060088"/>
          </a:xfrm>
          <a:prstGeom prst="hexagon">
            <a:avLst>
              <a:gd name="adj" fmla="val 25000"/>
              <a:gd name="vf" fmla="val 115470"/>
            </a:avLst>
          </a:prstGeom>
          <a:blipFill rotWithShape="1">
            <a:blip r:embed="rId8"/>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53 Hexágono"/>
          <p:cNvSpPr/>
          <p:nvPr/>
        </p:nvSpPr>
        <p:spPr>
          <a:xfrm>
            <a:off x="1584296" y="3071326"/>
            <a:ext cx="418232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IMAGEN PERSONAL</a:t>
            </a:r>
            <a:endParaRPr lang="es-ES" dirty="0">
              <a:solidFill>
                <a:schemeClr val="accent1">
                  <a:lumMod val="75000"/>
                </a:schemeClr>
              </a:solidFill>
            </a:endParaRPr>
          </a:p>
        </p:txBody>
      </p:sp>
      <p:sp>
        <p:nvSpPr>
          <p:cNvPr id="55" name="54 Hexágono"/>
          <p:cNvSpPr/>
          <p:nvPr/>
        </p:nvSpPr>
        <p:spPr>
          <a:xfrm>
            <a:off x="340794" y="4012700"/>
            <a:ext cx="1273776" cy="1077846"/>
          </a:xfrm>
          <a:prstGeom prst="hexagon">
            <a:avLst>
              <a:gd name="adj" fmla="val 25000"/>
              <a:gd name="vf" fmla="val 115470"/>
            </a:avLst>
          </a:prstGeom>
          <a:blipFill rotWithShape="1">
            <a:blip r:embed="rId9"/>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55 Hexágono"/>
          <p:cNvSpPr/>
          <p:nvPr/>
        </p:nvSpPr>
        <p:spPr>
          <a:xfrm>
            <a:off x="1627568" y="4131800"/>
            <a:ext cx="4178812"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INSTALACIÓN Y MANTENIMIENTO</a:t>
            </a:r>
            <a:endParaRPr lang="es-ES" dirty="0">
              <a:solidFill>
                <a:schemeClr val="accent1">
                  <a:lumMod val="75000"/>
                </a:schemeClr>
              </a:solidFill>
            </a:endParaRPr>
          </a:p>
        </p:txBody>
      </p:sp>
      <p:sp>
        <p:nvSpPr>
          <p:cNvPr id="63" name="62 Hexágono"/>
          <p:cNvSpPr/>
          <p:nvPr/>
        </p:nvSpPr>
        <p:spPr>
          <a:xfrm>
            <a:off x="7534572" y="4120028"/>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QUÍMICA</a:t>
            </a:r>
            <a:endParaRPr lang="es-ES" dirty="0">
              <a:solidFill>
                <a:schemeClr val="accent1">
                  <a:lumMod val="75000"/>
                </a:schemeClr>
              </a:solidFill>
            </a:endParaRPr>
          </a:p>
        </p:txBody>
      </p:sp>
      <p:grpSp>
        <p:nvGrpSpPr>
          <p:cNvPr id="2053" name="2052 Grupo"/>
          <p:cNvGrpSpPr/>
          <p:nvPr/>
        </p:nvGrpSpPr>
        <p:grpSpPr>
          <a:xfrm>
            <a:off x="6238428" y="793971"/>
            <a:ext cx="1294418" cy="4296575"/>
            <a:chOff x="6503259" y="793971"/>
            <a:chExt cx="1294418" cy="4296575"/>
          </a:xfrm>
        </p:grpSpPr>
        <p:sp>
          <p:nvSpPr>
            <p:cNvPr id="47" name="46 Hexágono"/>
            <p:cNvSpPr/>
            <p:nvPr/>
          </p:nvSpPr>
          <p:spPr>
            <a:xfrm>
              <a:off x="6503259" y="793971"/>
              <a:ext cx="1294418" cy="1066104"/>
            </a:xfrm>
            <a:prstGeom prst="hexagon">
              <a:avLst>
                <a:gd name="adj" fmla="val 25000"/>
                <a:gd name="vf" fmla="val 115470"/>
              </a:avLst>
            </a:prstGeom>
            <a:blipFill rotWithShape="1">
              <a:blip r:embed="rId10"/>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50 Hexágono"/>
            <p:cNvSpPr/>
            <p:nvPr/>
          </p:nvSpPr>
          <p:spPr>
            <a:xfrm>
              <a:off x="6533682" y="1850444"/>
              <a:ext cx="1257290" cy="1088837"/>
            </a:xfrm>
            <a:prstGeom prst="hexagon">
              <a:avLst>
                <a:gd name="adj" fmla="val 25000"/>
                <a:gd name="vf" fmla="val 115470"/>
              </a:avLst>
            </a:prstGeom>
            <a:blipFill rotWithShape="1">
              <a:blip r:embed="rId11"/>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61 Hexágono"/>
            <p:cNvSpPr/>
            <p:nvPr/>
          </p:nvSpPr>
          <p:spPr>
            <a:xfrm>
              <a:off x="6543016" y="2939282"/>
              <a:ext cx="1237128" cy="1077846"/>
            </a:xfrm>
            <a:prstGeom prst="hexagon">
              <a:avLst>
                <a:gd name="adj" fmla="val 25000"/>
                <a:gd name="vf" fmla="val 115470"/>
              </a:avLst>
            </a:prstGeom>
            <a:blipFill rotWithShape="1">
              <a:blip r:embed="rId1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63 Hexágono"/>
            <p:cNvSpPr/>
            <p:nvPr/>
          </p:nvSpPr>
          <p:spPr>
            <a:xfrm>
              <a:off x="6543015" y="4012700"/>
              <a:ext cx="1237128" cy="1077846"/>
            </a:xfrm>
            <a:prstGeom prst="hexagon">
              <a:avLst>
                <a:gd name="adj" fmla="val 25000"/>
                <a:gd name="vf" fmla="val 115470"/>
              </a:avLst>
            </a:prstGeom>
            <a:blipFill rotWithShape="1">
              <a:blip r:embed="rId13"/>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65" name="64 Hexágono"/>
          <p:cNvSpPr/>
          <p:nvPr/>
        </p:nvSpPr>
        <p:spPr>
          <a:xfrm>
            <a:off x="7534572" y="3042456"/>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INFORMÁTICA Y COMUNICACIONES</a:t>
            </a:r>
            <a:endParaRPr lang="es-ES" dirty="0">
              <a:solidFill>
                <a:schemeClr val="accent1">
                  <a:lumMod val="75000"/>
                </a:schemeClr>
              </a:solidFill>
            </a:endParaRPr>
          </a:p>
        </p:txBody>
      </p:sp>
      <p:sp>
        <p:nvSpPr>
          <p:cNvPr id="66" name="65 Hexágono"/>
          <p:cNvSpPr/>
          <p:nvPr/>
        </p:nvSpPr>
        <p:spPr>
          <a:xfrm>
            <a:off x="3811241" y="5161441"/>
            <a:ext cx="6171603"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TRANSPORTE Y MANTENIMIENTO DE VEHÍCULOS</a:t>
            </a:r>
            <a:endParaRPr lang="es-ES" dirty="0">
              <a:solidFill>
                <a:schemeClr val="accent1">
                  <a:lumMod val="75000"/>
                </a:schemeClr>
              </a:solidFill>
            </a:endParaRPr>
          </a:p>
        </p:txBody>
      </p:sp>
      <p:pic>
        <p:nvPicPr>
          <p:cNvPr id="26" name="Picture 3"/>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995977">
            <a:off x="45604" y="5005974"/>
            <a:ext cx="14001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19 Grupo"/>
          <p:cNvGrpSpPr/>
          <p:nvPr/>
        </p:nvGrpSpPr>
        <p:grpSpPr>
          <a:xfrm>
            <a:off x="10185370" y="6525344"/>
            <a:ext cx="980119" cy="317126"/>
            <a:chOff x="6689168" y="6600884"/>
            <a:chExt cx="980374" cy="317126"/>
          </a:xfrm>
        </p:grpSpPr>
        <p:pic>
          <p:nvPicPr>
            <p:cNvPr id="2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12"/>
          <p:cNvSpPr txBox="1">
            <a:spLocks/>
          </p:cNvSpPr>
          <p:nvPr/>
        </p:nvSpPr>
        <p:spPr>
          <a:xfrm>
            <a:off x="369436" y="0"/>
            <a:ext cx="11460287" cy="70676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algn="ctr">
              <a:spcBef>
                <a:spcPts val="0"/>
              </a:spcBef>
            </a:pPr>
            <a:r>
              <a:rPr lang="es-ES" sz="4400" dirty="0" smtClean="0">
                <a:solidFill>
                  <a:schemeClr val="bg1">
                    <a:lumMod val="50000"/>
                  </a:schemeClr>
                </a:solidFill>
                <a:latin typeface="Franklin Gothic Medium"/>
              </a:rPr>
              <a:t>OFERTA FORMATIVA </a:t>
            </a:r>
            <a:r>
              <a:rPr lang="es-ES" sz="4400" b="0" dirty="0" smtClean="0">
                <a:solidFill>
                  <a:schemeClr val="bg1">
                    <a:lumMod val="50000"/>
                  </a:schemeClr>
                </a:solidFill>
                <a:latin typeface="Franklin Gothic Medium"/>
              </a:rPr>
              <a:t>(27 Ciclos Formativos)</a:t>
            </a:r>
            <a:endParaRPr lang="es-ES" sz="4400" b="0" dirty="0">
              <a:solidFill>
                <a:schemeClr val="bg1">
                  <a:lumMod val="50000"/>
                </a:schemeClr>
              </a:solidFill>
              <a:latin typeface="Franklin Gothic Medium"/>
            </a:endParaRPr>
          </a:p>
        </p:txBody>
      </p:sp>
    </p:spTree>
    <p:extLst>
      <p:ext uri="{BB962C8B-B14F-4D97-AF65-F5344CB8AC3E}">
        <p14:creationId xmlns:p14="http://schemas.microsoft.com/office/powerpoint/2010/main" val="48390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ítulo 12"/>
          <p:cNvSpPr txBox="1">
            <a:spLocks/>
          </p:cNvSpPr>
          <p:nvPr/>
        </p:nvSpPr>
        <p:spPr>
          <a:xfrm>
            <a:off x="374260" y="87211"/>
            <a:ext cx="11559470" cy="706760"/>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pPr algn="ctr">
              <a:spcBef>
                <a:spcPts val="0"/>
              </a:spcBef>
            </a:pPr>
            <a:r>
              <a:rPr lang="es-ES" sz="4400" dirty="0" smtClean="0">
                <a:solidFill>
                  <a:schemeClr val="bg1">
                    <a:lumMod val="50000"/>
                  </a:schemeClr>
                </a:solidFill>
                <a:latin typeface="Franklin Gothic Medium"/>
              </a:rPr>
              <a:t>OFERTA FORMATIVA </a:t>
            </a:r>
            <a:r>
              <a:rPr lang="es-ES" sz="4400" b="0" dirty="0" smtClean="0">
                <a:solidFill>
                  <a:schemeClr val="bg1">
                    <a:lumMod val="50000"/>
                  </a:schemeClr>
                </a:solidFill>
                <a:latin typeface="Franklin Gothic Medium"/>
              </a:rPr>
              <a:t>(</a:t>
            </a:r>
            <a:r>
              <a:rPr lang="es-ES" sz="4800" b="0" dirty="0" smtClean="0">
                <a:solidFill>
                  <a:schemeClr val="bg1">
                    <a:lumMod val="50000"/>
                  </a:schemeClr>
                </a:solidFill>
                <a:latin typeface="Franklin Gothic Medium"/>
              </a:rPr>
              <a:t>122 Profesores - 33 Tutores FCT</a:t>
            </a:r>
            <a:r>
              <a:rPr lang="es-ES" sz="4400" b="0" dirty="0" smtClean="0">
                <a:solidFill>
                  <a:schemeClr val="bg1">
                    <a:lumMod val="50000"/>
                  </a:schemeClr>
                </a:solidFill>
                <a:latin typeface="Franklin Gothic Medium"/>
              </a:rPr>
              <a:t>)</a:t>
            </a:r>
            <a:endParaRPr lang="es-ES" sz="4400" b="0" dirty="0">
              <a:solidFill>
                <a:schemeClr val="bg1">
                  <a:lumMod val="50000"/>
                </a:schemeClr>
              </a:solidFill>
              <a:latin typeface="Franklin Gothic Medium"/>
            </a:endParaRPr>
          </a:p>
        </p:txBody>
      </p:sp>
      <p:pic>
        <p:nvPicPr>
          <p:cNvPr id="2051" name="Imagen 8"/>
          <p:cNvPicPr>
            <a:picLocks noChangeArrowheads="1"/>
          </p:cNvPicPr>
          <p:nvPr/>
        </p:nvPicPr>
        <p:blipFill>
          <a:blip r:embed="rId2" cstate="print">
            <a:extLst>
              <a:ext uri="{28A0092B-C50C-407E-A947-70E740481C1C}">
                <a14:useLocalDpi xmlns:a14="http://schemas.microsoft.com/office/drawing/2010/main" val="0"/>
              </a:ext>
            </a:extLst>
          </a:blip>
          <a:srcRect b="-35"/>
          <a:stretch>
            <a:fillRect/>
          </a:stretch>
        </p:blipFill>
        <p:spPr bwMode="auto">
          <a:xfrm rot="240099">
            <a:off x="9717201" y="2379769"/>
            <a:ext cx="1108442" cy="200354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21 Hexágono"/>
          <p:cNvSpPr/>
          <p:nvPr/>
        </p:nvSpPr>
        <p:spPr>
          <a:xfrm>
            <a:off x="354648" y="780718"/>
            <a:ext cx="1257290" cy="1069726"/>
          </a:xfrm>
          <a:prstGeom prst="hexagon">
            <a:avLst>
              <a:gd name="adj" fmla="val 25000"/>
              <a:gd name="vf" fmla="val 115470"/>
            </a:avLst>
          </a:prstGeom>
          <a:blipFill rotWithShape="1">
            <a:blip r:embed="rId5"/>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44 Hexágono"/>
          <p:cNvSpPr/>
          <p:nvPr/>
        </p:nvSpPr>
        <p:spPr>
          <a:xfrm>
            <a:off x="2566020" y="5058493"/>
            <a:ext cx="1245221" cy="1052342"/>
          </a:xfrm>
          <a:prstGeom prst="hexagon">
            <a:avLst>
              <a:gd name="adj" fmla="val 25000"/>
              <a:gd name="vf" fmla="val 115470"/>
            </a:avLst>
          </a:prstGeom>
          <a:blipFill rotWithShape="1">
            <a:blip r:embed="rId6"/>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49" name="2048 Hexágono"/>
          <p:cNvSpPr/>
          <p:nvPr/>
        </p:nvSpPr>
        <p:spPr>
          <a:xfrm>
            <a:off x="7534572" y="907902"/>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ELECTRICIDAD – ELECTRÓNICA</a:t>
            </a:r>
          </a:p>
          <a:p>
            <a:pPr algn="ctr"/>
            <a:r>
              <a:rPr lang="es-ES" dirty="0" smtClean="0">
                <a:solidFill>
                  <a:schemeClr val="accent1">
                    <a:lumMod val="75000"/>
                  </a:schemeClr>
                </a:solidFill>
              </a:rPr>
              <a:t>10 </a:t>
            </a:r>
            <a:r>
              <a:rPr lang="es-ES" dirty="0">
                <a:solidFill>
                  <a:schemeClr val="accent1">
                    <a:lumMod val="75000"/>
                  </a:schemeClr>
                </a:solidFill>
              </a:rPr>
              <a:t>Grupos</a:t>
            </a:r>
          </a:p>
        </p:txBody>
      </p:sp>
      <p:sp>
        <p:nvSpPr>
          <p:cNvPr id="48" name="47 Hexágono"/>
          <p:cNvSpPr/>
          <p:nvPr/>
        </p:nvSpPr>
        <p:spPr>
          <a:xfrm>
            <a:off x="1611938" y="883986"/>
            <a:ext cx="4194442"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ADMINISTRACIÓN Y GESTIÓN</a:t>
            </a:r>
          </a:p>
          <a:p>
            <a:pPr algn="ctr"/>
            <a:r>
              <a:rPr lang="es-ES" dirty="0" smtClean="0">
                <a:solidFill>
                  <a:schemeClr val="accent1">
                    <a:lumMod val="75000"/>
                  </a:schemeClr>
                </a:solidFill>
              </a:rPr>
              <a:t>4 Grupos</a:t>
            </a:r>
            <a:endParaRPr lang="es-ES" dirty="0">
              <a:solidFill>
                <a:schemeClr val="accent1">
                  <a:lumMod val="75000"/>
                </a:schemeClr>
              </a:solidFill>
            </a:endParaRPr>
          </a:p>
        </p:txBody>
      </p:sp>
      <p:sp>
        <p:nvSpPr>
          <p:cNvPr id="49" name="48 Hexágono"/>
          <p:cNvSpPr/>
          <p:nvPr/>
        </p:nvSpPr>
        <p:spPr>
          <a:xfrm>
            <a:off x="322757" y="1860074"/>
            <a:ext cx="1321071" cy="1079207"/>
          </a:xfrm>
          <a:prstGeom prst="hexagon">
            <a:avLst>
              <a:gd name="adj" fmla="val 25000"/>
              <a:gd name="vf" fmla="val 115470"/>
            </a:avLst>
          </a:prstGeom>
          <a:blipFill rotWithShape="1">
            <a:blip r:embed="rId7"/>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49 Hexágono"/>
          <p:cNvSpPr/>
          <p:nvPr/>
        </p:nvSpPr>
        <p:spPr>
          <a:xfrm>
            <a:off x="1643828" y="1968999"/>
            <a:ext cx="4162552"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EDIFICACIÓN Y OBRA CIVIL</a:t>
            </a:r>
          </a:p>
          <a:p>
            <a:pPr algn="ctr"/>
            <a:r>
              <a:rPr lang="es-ES" dirty="0">
                <a:solidFill>
                  <a:schemeClr val="accent1">
                    <a:lumMod val="75000"/>
                  </a:schemeClr>
                </a:solidFill>
              </a:rPr>
              <a:t>4 Grupos</a:t>
            </a:r>
          </a:p>
        </p:txBody>
      </p:sp>
      <p:sp>
        <p:nvSpPr>
          <p:cNvPr id="52" name="51 Hexágono"/>
          <p:cNvSpPr/>
          <p:nvPr/>
        </p:nvSpPr>
        <p:spPr>
          <a:xfrm>
            <a:off x="7534572" y="1988840"/>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FABRICACIÓN MECÁNICA</a:t>
            </a:r>
          </a:p>
          <a:p>
            <a:pPr algn="ctr"/>
            <a:r>
              <a:rPr lang="es-ES" dirty="0" smtClean="0">
                <a:solidFill>
                  <a:schemeClr val="accent1">
                    <a:lumMod val="75000"/>
                  </a:schemeClr>
                </a:solidFill>
              </a:rPr>
              <a:t>6 </a:t>
            </a:r>
            <a:r>
              <a:rPr lang="es-ES" dirty="0">
                <a:solidFill>
                  <a:schemeClr val="accent1">
                    <a:lumMod val="75000"/>
                  </a:schemeClr>
                </a:solidFill>
              </a:rPr>
              <a:t>Grupos</a:t>
            </a:r>
          </a:p>
        </p:txBody>
      </p:sp>
      <p:sp>
        <p:nvSpPr>
          <p:cNvPr id="53" name="52 Hexágono"/>
          <p:cNvSpPr/>
          <p:nvPr/>
        </p:nvSpPr>
        <p:spPr>
          <a:xfrm>
            <a:off x="340793" y="2957039"/>
            <a:ext cx="1246919" cy="1060088"/>
          </a:xfrm>
          <a:prstGeom prst="hexagon">
            <a:avLst>
              <a:gd name="adj" fmla="val 25000"/>
              <a:gd name="vf" fmla="val 115470"/>
            </a:avLst>
          </a:prstGeom>
          <a:blipFill rotWithShape="1">
            <a:blip r:embed="rId8"/>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53 Hexágono"/>
          <p:cNvSpPr/>
          <p:nvPr/>
        </p:nvSpPr>
        <p:spPr>
          <a:xfrm>
            <a:off x="1584296" y="3071326"/>
            <a:ext cx="418232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IMAGEN PERSONAL</a:t>
            </a:r>
          </a:p>
          <a:p>
            <a:pPr algn="ctr"/>
            <a:r>
              <a:rPr lang="es-ES" dirty="0" smtClean="0">
                <a:solidFill>
                  <a:schemeClr val="accent1">
                    <a:lumMod val="75000"/>
                  </a:schemeClr>
                </a:solidFill>
              </a:rPr>
              <a:t>6 </a:t>
            </a:r>
            <a:r>
              <a:rPr lang="es-ES" dirty="0">
                <a:solidFill>
                  <a:schemeClr val="accent1">
                    <a:lumMod val="75000"/>
                  </a:schemeClr>
                </a:solidFill>
              </a:rPr>
              <a:t>Grupos</a:t>
            </a:r>
          </a:p>
        </p:txBody>
      </p:sp>
      <p:sp>
        <p:nvSpPr>
          <p:cNvPr id="55" name="54 Hexágono"/>
          <p:cNvSpPr/>
          <p:nvPr/>
        </p:nvSpPr>
        <p:spPr>
          <a:xfrm>
            <a:off x="340794" y="4012700"/>
            <a:ext cx="1273776" cy="1077846"/>
          </a:xfrm>
          <a:prstGeom prst="hexagon">
            <a:avLst>
              <a:gd name="adj" fmla="val 25000"/>
              <a:gd name="vf" fmla="val 115470"/>
            </a:avLst>
          </a:prstGeom>
          <a:blipFill rotWithShape="1">
            <a:blip r:embed="rId9"/>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55 Hexágono"/>
          <p:cNvSpPr/>
          <p:nvPr/>
        </p:nvSpPr>
        <p:spPr>
          <a:xfrm>
            <a:off x="1627568" y="4131800"/>
            <a:ext cx="4178812"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INSTALACIÓN Y MANTENIMIENTO</a:t>
            </a:r>
          </a:p>
          <a:p>
            <a:pPr algn="ctr"/>
            <a:r>
              <a:rPr lang="es-ES" dirty="0" smtClean="0">
                <a:solidFill>
                  <a:schemeClr val="accent1">
                    <a:lumMod val="75000"/>
                  </a:schemeClr>
                </a:solidFill>
              </a:rPr>
              <a:t>5 </a:t>
            </a:r>
            <a:r>
              <a:rPr lang="es-ES" dirty="0">
                <a:solidFill>
                  <a:schemeClr val="accent1">
                    <a:lumMod val="75000"/>
                  </a:schemeClr>
                </a:solidFill>
              </a:rPr>
              <a:t>Grupos</a:t>
            </a:r>
          </a:p>
        </p:txBody>
      </p:sp>
      <p:sp>
        <p:nvSpPr>
          <p:cNvPr id="63" name="62 Hexágono"/>
          <p:cNvSpPr/>
          <p:nvPr/>
        </p:nvSpPr>
        <p:spPr>
          <a:xfrm>
            <a:off x="7534572" y="4120028"/>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QUÍMICA</a:t>
            </a:r>
          </a:p>
          <a:p>
            <a:pPr algn="ctr"/>
            <a:r>
              <a:rPr lang="es-ES" dirty="0">
                <a:solidFill>
                  <a:schemeClr val="accent1">
                    <a:lumMod val="75000"/>
                  </a:schemeClr>
                </a:solidFill>
              </a:rPr>
              <a:t>4 Grupos</a:t>
            </a:r>
          </a:p>
        </p:txBody>
      </p:sp>
      <p:grpSp>
        <p:nvGrpSpPr>
          <p:cNvPr id="2053" name="2052 Grupo"/>
          <p:cNvGrpSpPr/>
          <p:nvPr/>
        </p:nvGrpSpPr>
        <p:grpSpPr>
          <a:xfrm>
            <a:off x="6238428" y="793971"/>
            <a:ext cx="1294418" cy="4296575"/>
            <a:chOff x="6503259" y="793971"/>
            <a:chExt cx="1294418" cy="4296575"/>
          </a:xfrm>
        </p:grpSpPr>
        <p:sp>
          <p:nvSpPr>
            <p:cNvPr id="47" name="46 Hexágono"/>
            <p:cNvSpPr/>
            <p:nvPr/>
          </p:nvSpPr>
          <p:spPr>
            <a:xfrm>
              <a:off x="6503259" y="793971"/>
              <a:ext cx="1294418" cy="1066104"/>
            </a:xfrm>
            <a:prstGeom prst="hexagon">
              <a:avLst>
                <a:gd name="adj" fmla="val 25000"/>
                <a:gd name="vf" fmla="val 115470"/>
              </a:avLst>
            </a:prstGeom>
            <a:blipFill rotWithShape="1">
              <a:blip r:embed="rId10"/>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50 Hexágono"/>
            <p:cNvSpPr/>
            <p:nvPr/>
          </p:nvSpPr>
          <p:spPr>
            <a:xfrm>
              <a:off x="6533682" y="1850444"/>
              <a:ext cx="1257290" cy="1088837"/>
            </a:xfrm>
            <a:prstGeom prst="hexagon">
              <a:avLst>
                <a:gd name="adj" fmla="val 25000"/>
                <a:gd name="vf" fmla="val 115470"/>
              </a:avLst>
            </a:prstGeom>
            <a:blipFill rotWithShape="1">
              <a:blip r:embed="rId11"/>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61 Hexágono"/>
            <p:cNvSpPr/>
            <p:nvPr/>
          </p:nvSpPr>
          <p:spPr>
            <a:xfrm>
              <a:off x="6543016" y="2939282"/>
              <a:ext cx="1237128" cy="1077846"/>
            </a:xfrm>
            <a:prstGeom prst="hexagon">
              <a:avLst>
                <a:gd name="adj" fmla="val 25000"/>
                <a:gd name="vf" fmla="val 115470"/>
              </a:avLst>
            </a:prstGeom>
            <a:blipFill rotWithShape="1">
              <a:blip r:embed="rId1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63 Hexágono"/>
            <p:cNvSpPr/>
            <p:nvPr/>
          </p:nvSpPr>
          <p:spPr>
            <a:xfrm>
              <a:off x="6543015" y="4012700"/>
              <a:ext cx="1237128" cy="1077846"/>
            </a:xfrm>
            <a:prstGeom prst="hexagon">
              <a:avLst>
                <a:gd name="adj" fmla="val 25000"/>
                <a:gd name="vf" fmla="val 115470"/>
              </a:avLst>
            </a:prstGeom>
            <a:blipFill rotWithShape="1">
              <a:blip r:embed="rId13"/>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65" name="64 Hexágono"/>
          <p:cNvSpPr/>
          <p:nvPr/>
        </p:nvSpPr>
        <p:spPr>
          <a:xfrm>
            <a:off x="7534572" y="3042456"/>
            <a:ext cx="4399158"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INFORMÁTICA Y COMUNICACIONES</a:t>
            </a:r>
          </a:p>
          <a:p>
            <a:pPr algn="ctr"/>
            <a:r>
              <a:rPr lang="es-ES" dirty="0" smtClean="0">
                <a:solidFill>
                  <a:schemeClr val="accent1">
                    <a:lumMod val="75000"/>
                  </a:schemeClr>
                </a:solidFill>
              </a:rPr>
              <a:t>12 </a:t>
            </a:r>
            <a:r>
              <a:rPr lang="es-ES" dirty="0">
                <a:solidFill>
                  <a:schemeClr val="accent1">
                    <a:lumMod val="75000"/>
                  </a:schemeClr>
                </a:solidFill>
              </a:rPr>
              <a:t>Grupos</a:t>
            </a:r>
          </a:p>
        </p:txBody>
      </p:sp>
      <p:sp>
        <p:nvSpPr>
          <p:cNvPr id="66" name="65 Hexágono"/>
          <p:cNvSpPr/>
          <p:nvPr/>
        </p:nvSpPr>
        <p:spPr>
          <a:xfrm>
            <a:off x="3811241" y="5161441"/>
            <a:ext cx="6171603" cy="863190"/>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dirty="0" smtClean="0">
                <a:solidFill>
                  <a:schemeClr val="accent1">
                    <a:lumMod val="75000"/>
                  </a:schemeClr>
                </a:solidFill>
              </a:rPr>
              <a:t>TRANSPORTE Y MANTENIMIENTO DE VEHÍCULOS</a:t>
            </a:r>
          </a:p>
          <a:p>
            <a:pPr algn="ctr"/>
            <a:r>
              <a:rPr lang="es-ES" dirty="0" smtClean="0">
                <a:solidFill>
                  <a:schemeClr val="accent1">
                    <a:lumMod val="75000"/>
                  </a:schemeClr>
                </a:solidFill>
              </a:rPr>
              <a:t>8 </a:t>
            </a:r>
            <a:r>
              <a:rPr lang="es-ES" dirty="0">
                <a:solidFill>
                  <a:schemeClr val="accent1">
                    <a:lumMod val="75000"/>
                  </a:schemeClr>
                </a:solidFill>
              </a:rPr>
              <a:t>Grupos</a:t>
            </a:r>
          </a:p>
        </p:txBody>
      </p:sp>
      <p:pic>
        <p:nvPicPr>
          <p:cNvPr id="27" name="Picture 3"/>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995977">
            <a:off x="46181" y="5005974"/>
            <a:ext cx="14001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19 Grupo"/>
          <p:cNvGrpSpPr/>
          <p:nvPr/>
        </p:nvGrpSpPr>
        <p:grpSpPr>
          <a:xfrm>
            <a:off x="10195832" y="6453336"/>
            <a:ext cx="980119" cy="317126"/>
            <a:chOff x="6689168" y="6600884"/>
            <a:chExt cx="980374" cy="317126"/>
          </a:xfrm>
        </p:grpSpPr>
        <p:pic>
          <p:nvPicPr>
            <p:cNvPr id="2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ítulo 12"/>
          <p:cNvSpPr>
            <a:spLocks noGrp="1"/>
          </p:cNvSpPr>
          <p:nvPr>
            <p:ph type="title"/>
          </p:nvPr>
        </p:nvSpPr>
        <p:spPr>
          <a:xfrm>
            <a:off x="374516" y="116632"/>
            <a:ext cx="11460287" cy="706760"/>
          </a:xfrm>
        </p:spPr>
        <p:txBody>
          <a:bodyPr>
            <a:normAutofit fontScale="90000"/>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OFERTA FORMATIVA </a:t>
            </a:r>
            <a:r>
              <a:rPr lang="es-ES" sz="4400" b="0" i="0" dirty="0" smtClean="0">
                <a:solidFill>
                  <a:schemeClr val="bg1">
                    <a:lumMod val="50000"/>
                  </a:schemeClr>
                </a:solidFill>
                <a:latin typeface="Franklin Gothic Medium"/>
                <a:ea typeface="+mj-ea"/>
                <a:cs typeface="+mj-cs"/>
              </a:rPr>
              <a:t>(59 Grupos - </a:t>
            </a:r>
            <a:r>
              <a:rPr lang="es-ES" sz="4400" b="0" dirty="0" smtClean="0">
                <a:solidFill>
                  <a:schemeClr val="bg1">
                    <a:lumMod val="50000"/>
                  </a:schemeClr>
                </a:solidFill>
                <a:latin typeface="Franklin Gothic Medium"/>
              </a:rPr>
              <a:t>1.548</a:t>
            </a:r>
            <a:r>
              <a:rPr lang="es-ES" sz="4400" b="0" i="0" dirty="0" smtClean="0">
                <a:solidFill>
                  <a:schemeClr val="bg1">
                    <a:lumMod val="50000"/>
                  </a:schemeClr>
                </a:solidFill>
                <a:latin typeface="Franklin Gothic Medium"/>
                <a:ea typeface="+mj-ea"/>
                <a:cs typeface="+mj-cs"/>
              </a:rPr>
              <a:t> alumnos)</a:t>
            </a:r>
            <a:endParaRPr lang="es-ES" sz="4400" b="0" i="0" dirty="0">
              <a:solidFill>
                <a:schemeClr val="bg1">
                  <a:lumMod val="50000"/>
                </a:schemeClr>
              </a:solidFill>
              <a:latin typeface="Franklin Gothic Medium"/>
              <a:ea typeface="+mj-ea"/>
              <a:cs typeface="+mj-cs"/>
            </a:endParaRPr>
          </a:p>
        </p:txBody>
      </p:sp>
    </p:spTree>
    <p:extLst>
      <p:ext uri="{BB962C8B-B14F-4D97-AF65-F5344CB8AC3E}">
        <p14:creationId xmlns:p14="http://schemas.microsoft.com/office/powerpoint/2010/main" val="49102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22757" y="73958"/>
            <a:ext cx="11460287" cy="706760"/>
          </a:xfrm>
        </p:spPr>
        <p:txBody>
          <a:bodyPr>
            <a:normAutofit/>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ACTUACIONES PREVIAS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Pergamino vertical"/>
          <p:cNvSpPr/>
          <p:nvPr/>
        </p:nvSpPr>
        <p:spPr>
          <a:xfrm>
            <a:off x="72008" y="1015985"/>
            <a:ext cx="4366220" cy="4933295"/>
          </a:xfrm>
          <a:prstGeom prst="verticalScroll">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2">
                    <a:lumMod val="50000"/>
                  </a:schemeClr>
                </a:solidFill>
              </a:rPr>
              <a:t>CONVOCATORIA (BOPA)</a:t>
            </a:r>
          </a:p>
          <a:p>
            <a:r>
              <a:rPr lang="es-ES" dirty="0"/>
              <a:t> </a:t>
            </a:r>
            <a:endParaRPr lang="es-ES" sz="2800" dirty="0">
              <a:solidFill>
                <a:srgbClr val="000000"/>
              </a:solidFill>
              <a:latin typeface="Verdana" panose="020B0604030504040204" pitchFamily="34" charset="0"/>
            </a:endParaRPr>
          </a:p>
          <a:p>
            <a:pPr algn="ctr"/>
            <a:r>
              <a:rPr lang="es-ES" sz="2000" b="1"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Resolución</a:t>
            </a:r>
            <a:r>
              <a:rPr lang="es-ES" sz="20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de la Consejería de </a:t>
            </a:r>
            <a:r>
              <a:rPr lang="es-ES" sz="20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E</a:t>
            </a:r>
            <a:r>
              <a:rPr lang="es-ES" sz="20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ducación y Cultura, por la que se regulan los programas de formación profesional dual del sistema educativo en el Principado de Asturias</a:t>
            </a:r>
            <a:r>
              <a:rPr lang="es-ES" sz="2000" i="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es-ES" dirty="0"/>
          </a:p>
        </p:txBody>
      </p:sp>
      <p:sp>
        <p:nvSpPr>
          <p:cNvPr id="3" name="2 Elipse"/>
          <p:cNvSpPr/>
          <p:nvPr/>
        </p:nvSpPr>
        <p:spPr>
          <a:xfrm>
            <a:off x="5822523" y="1580434"/>
            <a:ext cx="2144097" cy="6244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C </a:t>
            </a:r>
            <a:r>
              <a:rPr lang="es-ES" b="1" dirty="0" err="1">
                <a:solidFill>
                  <a:schemeClr val="bg1"/>
                </a:solidFill>
              </a:rPr>
              <a:t>C</a:t>
            </a:r>
            <a:r>
              <a:rPr lang="es-ES" b="1" dirty="0">
                <a:solidFill>
                  <a:schemeClr val="bg1"/>
                </a:solidFill>
              </a:rPr>
              <a:t> P</a:t>
            </a:r>
          </a:p>
        </p:txBody>
      </p:sp>
      <p:grpSp>
        <p:nvGrpSpPr>
          <p:cNvPr id="5" name="4 Grupo"/>
          <p:cNvGrpSpPr/>
          <p:nvPr/>
        </p:nvGrpSpPr>
        <p:grpSpPr>
          <a:xfrm>
            <a:off x="8103918" y="2040769"/>
            <a:ext cx="3300603" cy="1172207"/>
            <a:chOff x="6978861" y="1432846"/>
            <a:chExt cx="3300603" cy="1172207"/>
          </a:xfrm>
        </p:grpSpPr>
        <p:sp>
          <p:nvSpPr>
            <p:cNvPr id="34" name="Flecha arriba 10"/>
            <p:cNvSpPr/>
            <p:nvPr/>
          </p:nvSpPr>
          <p:spPr>
            <a:xfrm rot="6491765">
              <a:off x="7504850" y="906857"/>
              <a:ext cx="328895" cy="1380873"/>
            </a:xfrm>
            <a:prstGeom prst="upArrow">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8403456" y="1524933"/>
              <a:ext cx="1876008" cy="1080120"/>
            </a:xfrm>
            <a:prstGeom prst="roundRect">
              <a:avLst/>
            </a:prstGeom>
            <a:gradFill flip="none" rotWithShape="1">
              <a:gsLst>
                <a:gs pos="0">
                  <a:schemeClr val="accent1">
                    <a:satMod val="103000"/>
                    <a:lumMod val="118000"/>
                  </a:schemeClr>
                </a:gs>
                <a:gs pos="50000">
                  <a:schemeClr val="accent1">
                    <a:satMod val="89000"/>
                    <a:lumMod val="91000"/>
                  </a:schemeClr>
                </a:gs>
                <a:gs pos="100000">
                  <a:schemeClr val="accent1">
                    <a:lumMod val="69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CRITERIOS </a:t>
              </a:r>
              <a:endParaRPr lang="es-ES" b="1" dirty="0"/>
            </a:p>
            <a:p>
              <a:pPr algn="ctr"/>
              <a:r>
                <a:rPr lang="es-ES" b="1" dirty="0" smtClean="0"/>
                <a:t>DE</a:t>
              </a:r>
            </a:p>
            <a:p>
              <a:pPr algn="ctr"/>
              <a:r>
                <a:rPr lang="es-ES" b="1" dirty="0" smtClean="0"/>
                <a:t>SELECCIÓN</a:t>
              </a:r>
              <a:endParaRPr lang="es-ES" b="1" dirty="0"/>
            </a:p>
            <a:p>
              <a:pPr algn="ctr"/>
              <a:endParaRPr lang="es-ES" dirty="0"/>
            </a:p>
          </p:txBody>
        </p:sp>
      </p:grpSp>
      <p:sp>
        <p:nvSpPr>
          <p:cNvPr id="14" name="13 Elipse"/>
          <p:cNvSpPr/>
          <p:nvPr/>
        </p:nvSpPr>
        <p:spPr>
          <a:xfrm>
            <a:off x="5230316" y="860354"/>
            <a:ext cx="3298079" cy="6244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CONSEJO   SOCIAL</a:t>
            </a:r>
            <a:endParaRPr lang="es-ES" b="1" dirty="0">
              <a:solidFill>
                <a:schemeClr val="bg1"/>
              </a:solidFill>
            </a:endParaRPr>
          </a:p>
        </p:txBody>
      </p:sp>
      <p:grpSp>
        <p:nvGrpSpPr>
          <p:cNvPr id="16" name="19 Grupo"/>
          <p:cNvGrpSpPr/>
          <p:nvPr/>
        </p:nvGrpSpPr>
        <p:grpSpPr>
          <a:xfrm>
            <a:off x="10195832" y="6453336"/>
            <a:ext cx="980119" cy="317126"/>
            <a:chOff x="6689168" y="6600884"/>
            <a:chExt cx="980374" cy="317126"/>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81302">
            <a:off x="10684540" y="2676343"/>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9756" y="188640"/>
            <a:ext cx="11809312" cy="6555641"/>
          </a:xfrm>
          <a:prstGeom prst="rect">
            <a:avLst/>
          </a:prstGeom>
          <a:solidFill>
            <a:srgbClr val="FFFF00">
              <a:alpha val="17000"/>
            </a:srgbClr>
          </a:solidFill>
          <a:ln>
            <a:solidFill>
              <a:srgbClr val="00B050"/>
            </a:solidFill>
          </a:ln>
        </p:spPr>
        <p:txBody>
          <a:bodyPr wrap="square">
            <a:spAutoFit/>
          </a:bodyPr>
          <a:lstStyle/>
          <a:p>
            <a:r>
              <a:rPr lang="es-ES" sz="2400" b="1" dirty="0"/>
              <a:t>CRITERIOS DE SELECCIÓN ESTABLECIDOS POR EL EQUIPO DIRECTIVO</a:t>
            </a:r>
          </a:p>
          <a:p>
            <a:pPr algn="just"/>
            <a:endParaRPr lang="es-ES" sz="1200" dirty="0"/>
          </a:p>
          <a:p>
            <a:pPr algn="just"/>
            <a:r>
              <a:rPr lang="es-ES" sz="2400" dirty="0"/>
              <a:t>1º. </a:t>
            </a:r>
            <a:r>
              <a:rPr lang="es-ES" sz="2400" dirty="0">
                <a:solidFill>
                  <a:schemeClr val="accent1">
                    <a:lumMod val="75000"/>
                  </a:schemeClr>
                </a:solidFill>
              </a:rPr>
              <a:t>Tener todos los módulos de la primera y segunda evaluación superados positivamente</a:t>
            </a:r>
            <a:r>
              <a:rPr lang="es-ES" sz="1600" dirty="0"/>
              <a:t>. </a:t>
            </a:r>
            <a:r>
              <a:rPr lang="es-ES" sz="1600" dirty="0" smtClean="0"/>
              <a:t>(Según </a:t>
            </a:r>
            <a:r>
              <a:rPr lang="es-ES" sz="1600" dirty="0"/>
              <a:t>el apartado 3 del artículo 11 de la Resolución de 9 de febrero de 2017, de la Consejería de Educación y Cultura, por la que se regulan los </a:t>
            </a:r>
            <a:r>
              <a:rPr lang="es-ES" sz="1600" dirty="0" smtClean="0"/>
              <a:t>programas </a:t>
            </a:r>
            <a:r>
              <a:rPr lang="es-ES" sz="1600" dirty="0"/>
              <a:t>de formación profesional dual del sistema educativo en el Principado de Asturias</a:t>
            </a:r>
            <a:r>
              <a:rPr lang="es-ES" sz="1600" dirty="0">
                <a:solidFill>
                  <a:srgbClr val="FFFF00"/>
                </a:solidFill>
              </a:rPr>
              <a:t>, </a:t>
            </a:r>
            <a:r>
              <a:rPr lang="es-ES" sz="1600" dirty="0">
                <a:solidFill>
                  <a:schemeClr val="accent1">
                    <a:lumMod val="75000"/>
                  </a:schemeClr>
                </a:solidFill>
              </a:rPr>
              <a:t>“El alumnado que se proponga para participar en el programa deberá estar en condiciones de superar la totalidad de los módulos de primer curso del ciclo formativo y será requisito indispensable la superación previa del módulo Formación y Orientación Laboral para la incorporación definitiva del alumno o alumna al proyecto, con objeto de garantizar que en el momento de comenzar la estancia formativa en la empresa la persona seleccionada posea las competencias adecuadas en materia de prevención de riesgos </a:t>
            </a:r>
            <a:r>
              <a:rPr lang="es-ES" sz="1600" dirty="0" smtClean="0">
                <a:solidFill>
                  <a:schemeClr val="accent1">
                    <a:lumMod val="75000"/>
                  </a:schemeClr>
                </a:solidFill>
              </a:rPr>
              <a:t>laborales”.)</a:t>
            </a:r>
            <a:endParaRPr lang="es-ES" sz="1200" dirty="0"/>
          </a:p>
          <a:p>
            <a:pPr algn="just"/>
            <a:r>
              <a:rPr lang="es-ES" sz="2400" dirty="0"/>
              <a:t>2º. </a:t>
            </a:r>
            <a:r>
              <a:rPr lang="es-ES" sz="2400" dirty="0">
                <a:solidFill>
                  <a:schemeClr val="accent1">
                    <a:lumMod val="75000"/>
                  </a:schemeClr>
                </a:solidFill>
              </a:rPr>
              <a:t>Nota media que recoge la ponderación de las calificaciones obtenidas por el alumnado participante en cada uno de los módulos y su relación con el número de horas cursadas, </a:t>
            </a:r>
            <a:r>
              <a:rPr lang="es-ES" sz="1600" dirty="0"/>
              <a:t>teniendo en cuenta que, estas notas proceden de las calificaciones reflejadas en el acta de la primera evaluación y que se ajustan a lo establecido en la Concreción Curricular de Centro y en cada una de las Programaciones Docentes en las que se recogen una serie de criterios en los que se incluyen la actitud y aptitud, grado de interés, participación, etc. elementos que engloban todas las características solicitadas</a:t>
            </a:r>
            <a:r>
              <a:rPr lang="es-ES" sz="1600" dirty="0" smtClean="0"/>
              <a:t>.</a:t>
            </a:r>
          </a:p>
          <a:p>
            <a:pPr algn="just"/>
            <a:endParaRPr lang="es-ES" sz="1600" dirty="0"/>
          </a:p>
          <a:p>
            <a:pPr algn="just"/>
            <a:r>
              <a:rPr lang="es-ES" sz="1600" dirty="0"/>
              <a:t>3º. Las calificaciones que consten como “CV” (convalidado) se baremarán con un cinco y, en aquellas que sean “AA” (Aprobado con Anterioridad) se utilizarán la nota que aparece en el expediente.</a:t>
            </a:r>
          </a:p>
          <a:p>
            <a:pPr algn="just"/>
            <a:endParaRPr lang="es-ES" sz="1200" dirty="0"/>
          </a:p>
          <a:p>
            <a:pPr algn="just"/>
            <a:r>
              <a:rPr lang="es-ES" sz="1600" dirty="0"/>
              <a:t>4º. Una vez baremados los participantes, los posibles empates se resolverán mediante la ordenación alfabética de acuerdo con el resultado del sorteo público y único celebrado en la consejería competente en materia de educación para dirimir empates en los procesos de admisión. </a:t>
            </a:r>
          </a:p>
        </p:txBody>
      </p:sp>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995977">
            <a:off x="46181" y="5005974"/>
            <a:ext cx="14001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19 Grupo"/>
          <p:cNvGrpSpPr/>
          <p:nvPr/>
        </p:nvGrpSpPr>
        <p:grpSpPr>
          <a:xfrm>
            <a:off x="10195832" y="6453336"/>
            <a:ext cx="980119" cy="317126"/>
            <a:chOff x="6689168" y="6600884"/>
            <a:chExt cx="980374" cy="317126"/>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10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22757" y="73958"/>
            <a:ext cx="11460287" cy="706760"/>
          </a:xfrm>
        </p:spPr>
        <p:txBody>
          <a:bodyPr>
            <a:normAutofit/>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ACTUACIONES PREVIAS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Pergamino vertical"/>
          <p:cNvSpPr/>
          <p:nvPr/>
        </p:nvSpPr>
        <p:spPr>
          <a:xfrm>
            <a:off x="72008" y="1015985"/>
            <a:ext cx="4366220" cy="4933295"/>
          </a:xfrm>
          <a:prstGeom prst="verticalScroll">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2">
                    <a:lumMod val="50000"/>
                  </a:schemeClr>
                </a:solidFill>
              </a:rPr>
              <a:t>CONVOCATORIA (BOPA)</a:t>
            </a:r>
          </a:p>
          <a:p>
            <a:r>
              <a:rPr lang="es-ES" dirty="0"/>
              <a:t> </a:t>
            </a:r>
            <a:endParaRPr lang="es-ES" sz="2800" dirty="0">
              <a:solidFill>
                <a:srgbClr val="000000"/>
              </a:solidFill>
              <a:latin typeface="Verdana" panose="020B0604030504040204" pitchFamily="34" charset="0"/>
            </a:endParaRPr>
          </a:p>
          <a:p>
            <a:pPr algn="ctr"/>
            <a:r>
              <a:rPr lang="es-ES" sz="2000" b="1"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Resolución</a:t>
            </a:r>
            <a:r>
              <a:rPr lang="es-ES" sz="20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de la Consejería de </a:t>
            </a:r>
            <a:r>
              <a:rPr lang="es-ES" sz="20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E</a:t>
            </a:r>
            <a:r>
              <a:rPr lang="es-ES" sz="20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ducación y Cultura, por la que se regulan los programas de formación profesional dual del sistema educativo en el Principado de Asturias</a:t>
            </a:r>
            <a:r>
              <a:rPr lang="es-ES" sz="2000" i="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es-ES" dirty="0"/>
          </a:p>
        </p:txBody>
      </p:sp>
      <p:sp>
        <p:nvSpPr>
          <p:cNvPr id="3" name="2 Elipse"/>
          <p:cNvSpPr/>
          <p:nvPr/>
        </p:nvSpPr>
        <p:spPr>
          <a:xfrm>
            <a:off x="5462483" y="1580434"/>
            <a:ext cx="2144097" cy="6244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C </a:t>
            </a:r>
            <a:r>
              <a:rPr lang="es-ES" b="1" dirty="0" err="1">
                <a:solidFill>
                  <a:schemeClr val="bg1"/>
                </a:solidFill>
              </a:rPr>
              <a:t>C</a:t>
            </a:r>
            <a:r>
              <a:rPr lang="es-ES" b="1" dirty="0">
                <a:solidFill>
                  <a:schemeClr val="bg1"/>
                </a:solidFill>
              </a:rPr>
              <a:t> P</a:t>
            </a:r>
          </a:p>
        </p:txBody>
      </p:sp>
      <p:grpSp>
        <p:nvGrpSpPr>
          <p:cNvPr id="5" name="4 Grupo"/>
          <p:cNvGrpSpPr/>
          <p:nvPr/>
        </p:nvGrpSpPr>
        <p:grpSpPr>
          <a:xfrm>
            <a:off x="7743878" y="2040769"/>
            <a:ext cx="3300603" cy="1172207"/>
            <a:chOff x="6978861" y="1432846"/>
            <a:chExt cx="3300603" cy="1172207"/>
          </a:xfrm>
        </p:grpSpPr>
        <p:sp>
          <p:nvSpPr>
            <p:cNvPr id="34" name="Flecha arriba 10"/>
            <p:cNvSpPr/>
            <p:nvPr/>
          </p:nvSpPr>
          <p:spPr>
            <a:xfrm rot="6491765">
              <a:off x="7504850" y="906857"/>
              <a:ext cx="328895" cy="1380873"/>
            </a:xfrm>
            <a:prstGeom prst="upArrow">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8403456" y="1524933"/>
              <a:ext cx="1876008" cy="1080120"/>
            </a:xfrm>
            <a:prstGeom prst="roundRect">
              <a:avLst/>
            </a:prstGeom>
            <a:gradFill flip="none" rotWithShape="1">
              <a:gsLst>
                <a:gs pos="0">
                  <a:schemeClr val="accent1">
                    <a:satMod val="103000"/>
                    <a:lumMod val="118000"/>
                  </a:schemeClr>
                </a:gs>
                <a:gs pos="50000">
                  <a:schemeClr val="accent1">
                    <a:satMod val="89000"/>
                    <a:lumMod val="91000"/>
                  </a:schemeClr>
                </a:gs>
                <a:gs pos="100000">
                  <a:schemeClr val="accent1">
                    <a:lumMod val="69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CRITERIOS </a:t>
              </a:r>
              <a:endParaRPr lang="es-ES" b="1" dirty="0"/>
            </a:p>
            <a:p>
              <a:pPr algn="ctr"/>
              <a:r>
                <a:rPr lang="es-ES" b="1" dirty="0" smtClean="0"/>
                <a:t>DE</a:t>
              </a:r>
            </a:p>
            <a:p>
              <a:pPr algn="ctr"/>
              <a:r>
                <a:rPr lang="es-ES" b="1" dirty="0" smtClean="0"/>
                <a:t>SELECCIÓN</a:t>
              </a:r>
              <a:endParaRPr lang="es-ES" b="1" dirty="0"/>
            </a:p>
            <a:p>
              <a:pPr algn="ctr"/>
              <a:endParaRPr lang="es-ES" dirty="0"/>
            </a:p>
          </p:txBody>
        </p:sp>
      </p:grpSp>
      <p:sp>
        <p:nvSpPr>
          <p:cNvPr id="14" name="13 Elipse"/>
          <p:cNvSpPr/>
          <p:nvPr/>
        </p:nvSpPr>
        <p:spPr>
          <a:xfrm>
            <a:off x="4870276" y="860354"/>
            <a:ext cx="3298079" cy="62443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CONSEJO SOCIAL</a:t>
            </a:r>
            <a:endParaRPr lang="es-ES" b="1" dirty="0">
              <a:solidFill>
                <a:schemeClr val="bg1"/>
              </a:solidFill>
            </a:endParaRPr>
          </a:p>
        </p:txBody>
      </p:sp>
      <p:grpSp>
        <p:nvGrpSpPr>
          <p:cNvPr id="15" name="14 Grupo"/>
          <p:cNvGrpSpPr/>
          <p:nvPr/>
        </p:nvGrpSpPr>
        <p:grpSpPr>
          <a:xfrm>
            <a:off x="5509358" y="2828941"/>
            <a:ext cx="3632966" cy="648425"/>
            <a:chOff x="4652863" y="2115800"/>
            <a:chExt cx="3632966" cy="648425"/>
          </a:xfrm>
        </p:grpSpPr>
        <p:sp>
          <p:nvSpPr>
            <p:cNvPr id="16" name="Flecha arriba 11"/>
            <p:cNvSpPr/>
            <p:nvPr/>
          </p:nvSpPr>
          <p:spPr>
            <a:xfrm rot="15431594">
              <a:off x="7437094" y="1595960"/>
              <a:ext cx="328895" cy="1368575"/>
            </a:xfrm>
            <a:prstGeom prst="upArrow">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4652863" y="2139795"/>
              <a:ext cx="2144097" cy="62443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TUTORES </a:t>
              </a:r>
              <a:endParaRPr lang="es-ES" b="1" dirty="0" smtClean="0">
                <a:solidFill>
                  <a:schemeClr val="bg1"/>
                </a:solidFill>
              </a:endParaRPr>
            </a:p>
            <a:p>
              <a:pPr algn="ctr"/>
              <a:r>
                <a:rPr lang="es-ES" b="1" dirty="0" smtClean="0">
                  <a:solidFill>
                    <a:schemeClr val="bg1"/>
                  </a:solidFill>
                </a:rPr>
                <a:t>F C T</a:t>
              </a:r>
              <a:endParaRPr lang="es-ES" b="1" dirty="0">
                <a:solidFill>
                  <a:schemeClr val="bg1"/>
                </a:solidFill>
              </a:endParaRPr>
            </a:p>
          </p:txBody>
        </p:sp>
      </p:grpSp>
      <p:grpSp>
        <p:nvGrpSpPr>
          <p:cNvPr id="18" name="17 Grupo"/>
          <p:cNvGrpSpPr/>
          <p:nvPr/>
        </p:nvGrpSpPr>
        <p:grpSpPr>
          <a:xfrm>
            <a:off x="5529319" y="3559930"/>
            <a:ext cx="2225000" cy="1480759"/>
            <a:chOff x="4641539" y="3206014"/>
            <a:chExt cx="2225000" cy="1480759"/>
          </a:xfrm>
        </p:grpSpPr>
        <p:sp>
          <p:nvSpPr>
            <p:cNvPr id="19" name="18 Elipse"/>
            <p:cNvSpPr/>
            <p:nvPr/>
          </p:nvSpPr>
          <p:spPr>
            <a:xfrm>
              <a:off x="4641539" y="4034321"/>
              <a:ext cx="2225000" cy="6524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CLAUSTRO</a:t>
              </a:r>
            </a:p>
            <a:p>
              <a:pPr algn="ctr"/>
              <a:r>
                <a:rPr lang="es-ES" b="1" dirty="0" smtClean="0">
                  <a:solidFill>
                    <a:schemeClr val="bg1"/>
                  </a:solidFill>
                </a:rPr>
                <a:t>PROFESORES</a:t>
              </a:r>
              <a:endParaRPr lang="es-ES" b="1" dirty="0">
                <a:solidFill>
                  <a:schemeClr val="bg1"/>
                </a:solidFill>
              </a:endParaRPr>
            </a:p>
          </p:txBody>
        </p:sp>
        <p:sp>
          <p:nvSpPr>
            <p:cNvPr id="20" name="Flecha arriba 11"/>
            <p:cNvSpPr/>
            <p:nvPr/>
          </p:nvSpPr>
          <p:spPr>
            <a:xfrm rot="10800000">
              <a:off x="5560464" y="3206014"/>
              <a:ext cx="328895" cy="780302"/>
            </a:xfrm>
            <a:prstGeom prst="upArrow">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 name="20 Grupo"/>
          <p:cNvGrpSpPr/>
          <p:nvPr/>
        </p:nvGrpSpPr>
        <p:grpSpPr>
          <a:xfrm>
            <a:off x="7329712" y="3356992"/>
            <a:ext cx="4175255" cy="1536898"/>
            <a:chOff x="6537444" y="3017349"/>
            <a:chExt cx="4175255" cy="1536898"/>
          </a:xfrm>
        </p:grpSpPr>
        <p:sp>
          <p:nvSpPr>
            <p:cNvPr id="23" name="22 Rectángulo redondeado"/>
            <p:cNvSpPr/>
            <p:nvPr/>
          </p:nvSpPr>
          <p:spPr>
            <a:xfrm>
              <a:off x="7915821" y="3017349"/>
              <a:ext cx="2796878" cy="1536898"/>
            </a:xfrm>
            <a:prstGeom prst="roundRect">
              <a:avLst/>
            </a:prstGeom>
            <a:gradFill flip="none" rotWithShape="1">
              <a:gsLst>
                <a:gs pos="0">
                  <a:schemeClr val="accent1">
                    <a:satMod val="103000"/>
                    <a:lumMod val="118000"/>
                  </a:schemeClr>
                </a:gs>
                <a:gs pos="50000">
                  <a:schemeClr val="accent1">
                    <a:satMod val="89000"/>
                    <a:lumMod val="91000"/>
                  </a:schemeClr>
                </a:gs>
                <a:gs pos="100000">
                  <a:schemeClr val="accent1">
                    <a:lumMod val="69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s-ES" b="1" dirty="0"/>
                <a:t>PLAZOS</a:t>
              </a:r>
            </a:p>
            <a:p>
              <a:pPr marL="285750" indent="-285750">
                <a:buFont typeface="Wingdings" panose="05000000000000000000" pitchFamily="2" charset="2"/>
                <a:buChar char="v"/>
              </a:pPr>
              <a:r>
                <a:rPr lang="es-ES" b="1" dirty="0"/>
                <a:t>DOCUMENTACIÓN</a:t>
              </a:r>
            </a:p>
            <a:p>
              <a:pPr marL="285750" indent="-285750">
                <a:buFont typeface="Wingdings" panose="05000000000000000000" pitchFamily="2" charset="2"/>
                <a:buChar char="v"/>
              </a:pPr>
              <a:r>
                <a:rPr lang="es-ES" b="1" dirty="0" smtClean="0"/>
                <a:t>EMPRESAS </a:t>
              </a:r>
              <a:endParaRPr lang="es-ES" b="1" dirty="0"/>
            </a:p>
            <a:p>
              <a:pPr marL="285750" indent="-285750">
                <a:buFont typeface="Wingdings" panose="05000000000000000000" pitchFamily="2" charset="2"/>
                <a:buChar char="v"/>
              </a:pPr>
              <a:r>
                <a:rPr lang="es-ES" b="1" dirty="0" smtClean="0"/>
                <a:t>APORTACIONES</a:t>
              </a:r>
              <a:endParaRPr lang="es-ES" b="1" dirty="0"/>
            </a:p>
          </p:txBody>
        </p:sp>
        <p:sp>
          <p:nvSpPr>
            <p:cNvPr id="24" name="Flecha arriba 10"/>
            <p:cNvSpPr/>
            <p:nvPr/>
          </p:nvSpPr>
          <p:spPr>
            <a:xfrm rot="6970149">
              <a:off x="7018279" y="2848519"/>
              <a:ext cx="357156" cy="1318826"/>
            </a:xfrm>
            <a:prstGeom prst="upArrow">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 name="10 Bisel"/>
          <p:cNvSpPr/>
          <p:nvPr/>
        </p:nvSpPr>
        <p:spPr>
          <a:xfrm>
            <a:off x="5466748" y="5307889"/>
            <a:ext cx="2381547" cy="1008112"/>
          </a:xfrm>
          <a:prstGeom prst="bevel">
            <a:avLst/>
          </a:prstGeom>
          <a:gradFill flip="none" rotWithShape="1">
            <a:gsLst>
              <a:gs pos="75000">
                <a:srgbClr val="C8E8FF"/>
              </a:gs>
              <a:gs pos="50000">
                <a:srgbClr val="0070C0"/>
              </a:gs>
              <a:gs pos="100000">
                <a:schemeClr val="accent1">
                  <a:tint val="23500"/>
                  <a:satMod val="16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PUBLICIDAD</a:t>
            </a:r>
          </a:p>
          <a:p>
            <a:pPr algn="ctr"/>
            <a:r>
              <a:rPr lang="es-ES" b="1" dirty="0" smtClean="0">
                <a:solidFill>
                  <a:schemeClr val="bg1"/>
                </a:solidFill>
              </a:rPr>
              <a:t>ALUMNADO</a:t>
            </a:r>
            <a:endParaRPr lang="es-ES" b="1" dirty="0">
              <a:solidFill>
                <a:schemeClr val="bg1"/>
              </a:solidFill>
            </a:endParaRPr>
          </a:p>
        </p:txBody>
      </p:sp>
      <p:grpSp>
        <p:nvGrpSpPr>
          <p:cNvPr id="27" name="19 Grupo"/>
          <p:cNvGrpSpPr/>
          <p:nvPr/>
        </p:nvGrpSpPr>
        <p:grpSpPr>
          <a:xfrm>
            <a:off x="10195832" y="6453336"/>
            <a:ext cx="980119" cy="317126"/>
            <a:chOff x="6689168" y="6600884"/>
            <a:chExt cx="980374" cy="317126"/>
          </a:xfrm>
        </p:grpSpPr>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81302">
            <a:off x="10684540" y="2676343"/>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96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89757" y="73958"/>
            <a:ext cx="11881320" cy="706760"/>
          </a:xfrm>
        </p:spPr>
        <p:txBody>
          <a:bodyPr>
            <a:normAutofit fontScale="90000"/>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FORMALIZACIÓN DE PROYECTOS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Llamada de flecha a la derecha"/>
          <p:cNvSpPr/>
          <p:nvPr/>
        </p:nvSpPr>
        <p:spPr>
          <a:xfrm>
            <a:off x="117748" y="908720"/>
            <a:ext cx="4392488" cy="1728192"/>
          </a:xfrm>
          <a:prstGeom prst="rightArrowCallout">
            <a:avLst>
              <a:gd name="adj1" fmla="val 18173"/>
              <a:gd name="adj2" fmla="val 17319"/>
              <a:gd name="adj3" fmla="val 38655"/>
              <a:gd name="adj4" fmla="val 77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DIRECCIÓN GRAL. FP</a:t>
            </a:r>
          </a:p>
          <a:p>
            <a:pPr algn="ctr"/>
            <a:endParaRPr lang="es-ES" sz="1000" dirty="0"/>
          </a:p>
          <a:p>
            <a:pPr algn="ctr"/>
            <a:r>
              <a:rPr lang="es-ES" sz="2800" dirty="0" smtClean="0"/>
              <a:t>EQUIPO DIRECTIVO</a:t>
            </a:r>
          </a:p>
          <a:p>
            <a:pPr algn="ctr"/>
            <a:endParaRPr lang="es-ES" sz="1000" dirty="0"/>
          </a:p>
          <a:p>
            <a:pPr algn="ctr"/>
            <a:r>
              <a:rPr lang="es-ES" sz="2800" dirty="0" smtClean="0"/>
              <a:t>TUTORES F.C.T.</a:t>
            </a:r>
            <a:endParaRPr lang="es-ES" sz="2800" dirty="0"/>
          </a:p>
        </p:txBody>
      </p:sp>
      <p:grpSp>
        <p:nvGrpSpPr>
          <p:cNvPr id="18" name="17 Grupo"/>
          <p:cNvGrpSpPr/>
          <p:nvPr/>
        </p:nvGrpSpPr>
        <p:grpSpPr>
          <a:xfrm>
            <a:off x="4726260" y="1052736"/>
            <a:ext cx="7311114" cy="1267100"/>
            <a:chOff x="4726260" y="1052736"/>
            <a:chExt cx="7311114" cy="1267100"/>
          </a:xfrm>
        </p:grpSpPr>
        <p:sp>
          <p:nvSpPr>
            <p:cNvPr id="19" name="18 Llamada de flecha a la derecha"/>
            <p:cNvSpPr/>
            <p:nvPr/>
          </p:nvSpPr>
          <p:spPr>
            <a:xfrm>
              <a:off x="4726260" y="1248824"/>
              <a:ext cx="3816424" cy="1071012"/>
            </a:xfrm>
            <a:prstGeom prst="rightArrowCallout">
              <a:avLst>
                <a:gd name="adj1" fmla="val 22724"/>
                <a:gd name="adj2" fmla="val 27560"/>
                <a:gd name="adj3" fmla="val 72190"/>
                <a:gd name="adj4" fmla="val 73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6" name="15 Cinta hacia arriba"/>
            <p:cNvSpPr/>
            <p:nvPr/>
          </p:nvSpPr>
          <p:spPr>
            <a:xfrm>
              <a:off x="8254652" y="1052736"/>
              <a:ext cx="3782722" cy="1224137"/>
            </a:xfrm>
            <a:prstGeom prst="ribbon2">
              <a:avLst>
                <a:gd name="adj1" fmla="val 24776"/>
                <a:gd name="adj2" fmla="val 6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FIRMA  DE</a:t>
              </a:r>
            </a:p>
            <a:p>
              <a:pPr algn="ctr"/>
              <a:r>
                <a:rPr lang="es-ES" sz="2800" dirty="0" smtClean="0"/>
                <a:t>CONVENIOS</a:t>
              </a:r>
              <a:endParaRPr lang="es-ES" sz="2800" dirty="0"/>
            </a:p>
          </p:txBody>
        </p:sp>
      </p:grpSp>
      <p:sp>
        <p:nvSpPr>
          <p:cNvPr id="7" name="6 Rectángulo"/>
          <p:cNvSpPr/>
          <p:nvPr/>
        </p:nvSpPr>
        <p:spPr>
          <a:xfrm>
            <a:off x="4510236" y="1064250"/>
            <a:ext cx="30243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CONTACTOS CON</a:t>
            </a:r>
          </a:p>
          <a:p>
            <a:pPr algn="ctr"/>
            <a:r>
              <a:rPr lang="es-ES" sz="2800" dirty="0" smtClean="0"/>
              <a:t>EMPRESAS</a:t>
            </a:r>
            <a:endParaRPr lang="es-ES" sz="2800" dirty="0"/>
          </a:p>
        </p:txBody>
      </p:sp>
      <p:grpSp>
        <p:nvGrpSpPr>
          <p:cNvPr id="29" name="19 Grupo"/>
          <p:cNvGrpSpPr/>
          <p:nvPr/>
        </p:nvGrpSpPr>
        <p:grpSpPr>
          <a:xfrm>
            <a:off x="10195832" y="6453336"/>
            <a:ext cx="980119" cy="317126"/>
            <a:chOff x="6689168" y="6600884"/>
            <a:chExt cx="980374" cy="317126"/>
          </a:xfrm>
        </p:grpSpPr>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81302">
            <a:off x="10684540" y="2676343"/>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73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 18"/>
          <p:cNvSpPr/>
          <p:nvPr/>
        </p:nvSpPr>
        <p:spPr>
          <a:xfrm>
            <a:off x="-1218883" y="1905000"/>
            <a:ext cx="3656648" cy="3048000"/>
          </a:xfrm>
          <a:prstGeom prst="arc">
            <a:avLst>
              <a:gd name="adj1" fmla="val 16200000"/>
              <a:gd name="adj2" fmla="val 5359794"/>
            </a:avLst>
          </a:prstGeom>
          <a:no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US" sz="2200">
              <a:solidFill>
                <a:prstClr val="white"/>
              </a:solidFill>
            </a:endParaRPr>
          </a:p>
        </p:txBody>
      </p:sp>
      <p:sp>
        <p:nvSpPr>
          <p:cNvPr id="27" name="Rectangle 1"/>
          <p:cNvSpPr txBox="1">
            <a:spLocks/>
          </p:cNvSpPr>
          <p:nvPr/>
        </p:nvSpPr>
        <p:spPr>
          <a:xfrm>
            <a:off x="1548943" y="6587041"/>
            <a:ext cx="4285164" cy="285752"/>
          </a:xfrm>
          <a:prstGeom prst="rect">
            <a:avLst/>
          </a:prstGeom>
        </p:spPr>
        <p:txBody>
          <a:bodyPr vert="horz" lIns="91422" tIns="45712" rIns="91422" bIns="45712" anchor="ctr">
            <a:noAutofit/>
          </a:bodyPr>
          <a:lstStyle>
            <a:extLst/>
          </a:lstStyle>
          <a:p>
            <a:pPr lvl="0">
              <a:spcBef>
                <a:spcPct val="0"/>
              </a:spcBef>
              <a:defRPr/>
            </a:pPr>
            <a:r>
              <a:rPr lang="es-ES" sz="1300" dirty="0">
                <a:effectLst>
                  <a:outerShdw blurRad="50800" dist="50800" dir="2700000" algn="tl" rotWithShape="0">
                    <a:srgbClr val="000000">
                      <a:alpha val="43137"/>
                    </a:srgbClr>
                  </a:outerShdw>
                </a:effectLst>
              </a:rPr>
              <a:t>Centro Integrado de Formación Profesional de Avilés</a:t>
            </a: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3826" y="6575891"/>
            <a:ext cx="362072" cy="28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973312899"/>
              </p:ext>
            </p:extLst>
          </p:nvPr>
        </p:nvGraphicFramePr>
        <p:xfrm>
          <a:off x="-170284" y="764704"/>
          <a:ext cx="4290890" cy="5688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1 Diagrama"/>
          <p:cNvGraphicFramePr/>
          <p:nvPr>
            <p:extLst>
              <p:ext uri="{D42A27DB-BD31-4B8C-83A1-F6EECF244321}">
                <p14:modId xmlns:p14="http://schemas.microsoft.com/office/powerpoint/2010/main" val="1170791752"/>
              </p:ext>
            </p:extLst>
          </p:nvPr>
        </p:nvGraphicFramePr>
        <p:xfrm>
          <a:off x="3790156" y="735676"/>
          <a:ext cx="4505958" cy="57606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1 Diagrama"/>
          <p:cNvGraphicFramePr/>
          <p:nvPr>
            <p:extLst>
              <p:ext uri="{D42A27DB-BD31-4B8C-83A1-F6EECF244321}">
                <p14:modId xmlns:p14="http://schemas.microsoft.com/office/powerpoint/2010/main" val="2731924972"/>
              </p:ext>
            </p:extLst>
          </p:nvPr>
        </p:nvGraphicFramePr>
        <p:xfrm>
          <a:off x="7920880" y="750752"/>
          <a:ext cx="4150196" cy="57606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9" name="19 Grupo"/>
          <p:cNvGrpSpPr/>
          <p:nvPr/>
        </p:nvGrpSpPr>
        <p:grpSpPr>
          <a:xfrm>
            <a:off x="10195832" y="6453336"/>
            <a:ext cx="980119" cy="317126"/>
            <a:chOff x="6689168" y="6600884"/>
            <a:chExt cx="980374" cy="317126"/>
          </a:xfrm>
        </p:grpSpPr>
        <p:pic>
          <p:nvPicPr>
            <p:cNvPr id="10"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ítulo 12"/>
          <p:cNvSpPr>
            <a:spLocks noGrp="1"/>
          </p:cNvSpPr>
          <p:nvPr>
            <p:ph type="title"/>
          </p:nvPr>
        </p:nvSpPr>
        <p:spPr>
          <a:xfrm>
            <a:off x="189757" y="73958"/>
            <a:ext cx="11881320" cy="706760"/>
          </a:xfrm>
        </p:spPr>
        <p:txBody>
          <a:bodyPr>
            <a:normAutofit/>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EMPRESAS PARTICIPANTES</a:t>
            </a:r>
            <a:endParaRPr lang="es-ES" sz="4400" b="0" i="0" dirty="0">
              <a:solidFill>
                <a:schemeClr val="bg1">
                  <a:lumMod val="50000"/>
                </a:schemeClr>
              </a:solidFill>
              <a:latin typeface="Franklin Gothic Medium"/>
              <a:ea typeface="+mj-ea"/>
              <a:cs typeface="+mj-cs"/>
            </a:endParaRPr>
          </a:p>
        </p:txBody>
      </p:sp>
    </p:spTree>
    <p:extLst>
      <p:ext uri="{BB962C8B-B14F-4D97-AF65-F5344CB8AC3E}">
        <p14:creationId xmlns:p14="http://schemas.microsoft.com/office/powerpoint/2010/main" val="391369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7" grpId="0">
        <p:bldAsOne/>
      </p:bldGraphic>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89757" y="73958"/>
            <a:ext cx="11881320" cy="706760"/>
          </a:xfrm>
        </p:spPr>
        <p:txBody>
          <a:bodyPr>
            <a:normAutofit fontScale="90000"/>
          </a:bodyPr>
          <a:lstStyle/>
          <a:p>
            <a:pPr algn="ctr" defTabSz="914400">
              <a:spcBef>
                <a:spcPts val="0"/>
              </a:spcBef>
              <a:buNone/>
            </a:pPr>
            <a:r>
              <a:rPr lang="es-ES" sz="4400" b="1" i="0" dirty="0" smtClean="0">
                <a:solidFill>
                  <a:schemeClr val="bg1">
                    <a:lumMod val="50000"/>
                  </a:schemeClr>
                </a:solidFill>
                <a:latin typeface="Franklin Gothic Medium"/>
                <a:ea typeface="+mj-ea"/>
                <a:cs typeface="+mj-cs"/>
              </a:rPr>
              <a:t>GESTIÓN FP DUAL – FORMALIZACIÓN DE PROYECTOS</a:t>
            </a:r>
            <a:endParaRPr lang="es-ES" sz="4400" b="0" i="0" dirty="0">
              <a:solidFill>
                <a:schemeClr val="bg1">
                  <a:lumMod val="50000"/>
                </a:schemeClr>
              </a:solidFill>
              <a:latin typeface="Franklin Gothic Medium"/>
              <a:ea typeface="+mj-ea"/>
              <a:cs typeface="+mj-cs"/>
            </a:endParaRPr>
          </a:p>
        </p:txBody>
      </p:sp>
      <p:grpSp>
        <p:nvGrpSpPr>
          <p:cNvPr id="8" name="7 Grupo"/>
          <p:cNvGrpSpPr/>
          <p:nvPr/>
        </p:nvGrpSpPr>
        <p:grpSpPr>
          <a:xfrm>
            <a:off x="189756" y="6237312"/>
            <a:ext cx="5868652" cy="576064"/>
            <a:chOff x="189756" y="6021288"/>
            <a:chExt cx="5868652" cy="576064"/>
          </a:xfrm>
        </p:grpSpPr>
        <p:sp>
          <p:nvSpPr>
            <p:cNvPr id="9" name="8 Rectángulo"/>
            <p:cNvSpPr/>
            <p:nvPr/>
          </p:nvSpPr>
          <p:spPr>
            <a:xfrm>
              <a:off x="189756" y="6021288"/>
              <a:ext cx="5868652" cy="57606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Centro Integrado de Formación Profesional “Avilés”</a:t>
              </a:r>
              <a:endParaRPr lang="es-ES" dirty="0">
                <a:solidFill>
                  <a:schemeClr val="tx1"/>
                </a:solidFill>
              </a:endParaRPr>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74332" y="6050091"/>
              <a:ext cx="576064" cy="54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Llamada de flecha a la derecha"/>
          <p:cNvSpPr/>
          <p:nvPr/>
        </p:nvSpPr>
        <p:spPr>
          <a:xfrm>
            <a:off x="117748" y="908720"/>
            <a:ext cx="4392488" cy="1728192"/>
          </a:xfrm>
          <a:prstGeom prst="rightArrowCallout">
            <a:avLst>
              <a:gd name="adj1" fmla="val 18173"/>
              <a:gd name="adj2" fmla="val 17319"/>
              <a:gd name="adj3" fmla="val 38655"/>
              <a:gd name="adj4" fmla="val 77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DIRECCIÓN GRAL. FP</a:t>
            </a:r>
          </a:p>
          <a:p>
            <a:pPr algn="ctr"/>
            <a:endParaRPr lang="es-ES" sz="1000" dirty="0"/>
          </a:p>
          <a:p>
            <a:pPr algn="ctr"/>
            <a:r>
              <a:rPr lang="es-ES" sz="2800" dirty="0" smtClean="0"/>
              <a:t>EQUIPO DIRECTIVO</a:t>
            </a:r>
          </a:p>
          <a:p>
            <a:pPr algn="ctr"/>
            <a:endParaRPr lang="es-ES" sz="1000" dirty="0"/>
          </a:p>
          <a:p>
            <a:pPr algn="ctr"/>
            <a:r>
              <a:rPr lang="es-ES" sz="2800" dirty="0" smtClean="0"/>
              <a:t>TUTORES F.C.T.</a:t>
            </a:r>
            <a:endParaRPr lang="es-ES" sz="2800" dirty="0"/>
          </a:p>
        </p:txBody>
      </p:sp>
      <p:grpSp>
        <p:nvGrpSpPr>
          <p:cNvPr id="18" name="17 Grupo"/>
          <p:cNvGrpSpPr/>
          <p:nvPr/>
        </p:nvGrpSpPr>
        <p:grpSpPr>
          <a:xfrm>
            <a:off x="4726260" y="1052736"/>
            <a:ext cx="7311114" cy="1267100"/>
            <a:chOff x="4726260" y="1052736"/>
            <a:chExt cx="7311114" cy="1267100"/>
          </a:xfrm>
        </p:grpSpPr>
        <p:sp>
          <p:nvSpPr>
            <p:cNvPr id="19" name="18 Llamada de flecha a la derecha"/>
            <p:cNvSpPr/>
            <p:nvPr/>
          </p:nvSpPr>
          <p:spPr>
            <a:xfrm>
              <a:off x="4726260" y="1248824"/>
              <a:ext cx="3816424" cy="1071012"/>
            </a:xfrm>
            <a:prstGeom prst="rightArrowCallout">
              <a:avLst>
                <a:gd name="adj1" fmla="val 22724"/>
                <a:gd name="adj2" fmla="val 27560"/>
                <a:gd name="adj3" fmla="val 72190"/>
                <a:gd name="adj4" fmla="val 73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6" name="15 Cinta hacia arriba"/>
            <p:cNvSpPr/>
            <p:nvPr/>
          </p:nvSpPr>
          <p:spPr>
            <a:xfrm>
              <a:off x="8254652" y="1052736"/>
              <a:ext cx="3782722" cy="1224137"/>
            </a:xfrm>
            <a:prstGeom prst="ribbon2">
              <a:avLst>
                <a:gd name="adj1" fmla="val 24776"/>
                <a:gd name="adj2" fmla="val 6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FIRMA  DE</a:t>
              </a:r>
            </a:p>
            <a:p>
              <a:pPr algn="ctr"/>
              <a:r>
                <a:rPr lang="es-ES" sz="2800" dirty="0" smtClean="0"/>
                <a:t>CONVENIOS</a:t>
              </a:r>
              <a:endParaRPr lang="es-ES" sz="2800" dirty="0"/>
            </a:p>
          </p:txBody>
        </p:sp>
      </p:grpSp>
      <p:sp>
        <p:nvSpPr>
          <p:cNvPr id="7" name="6 Rectángulo"/>
          <p:cNvSpPr/>
          <p:nvPr/>
        </p:nvSpPr>
        <p:spPr>
          <a:xfrm>
            <a:off x="4510236" y="1064250"/>
            <a:ext cx="30243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CONTACTOS CON</a:t>
            </a:r>
          </a:p>
          <a:p>
            <a:pPr algn="ctr"/>
            <a:r>
              <a:rPr lang="es-ES" sz="2800" dirty="0" smtClean="0"/>
              <a:t>EMPRESAS</a:t>
            </a:r>
            <a:endParaRPr lang="es-ES" sz="2800" dirty="0"/>
          </a:p>
        </p:txBody>
      </p:sp>
      <p:sp>
        <p:nvSpPr>
          <p:cNvPr id="20" name="19 Rectángulo"/>
          <p:cNvSpPr/>
          <p:nvPr/>
        </p:nvSpPr>
        <p:spPr>
          <a:xfrm>
            <a:off x="477788" y="2924944"/>
            <a:ext cx="11089232" cy="576064"/>
          </a:xfrm>
          <a:prstGeom prst="rect">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ELABORACIÓN DE  PROYECTOS DE FORMACIÓN PROFESIONAL DUAL</a:t>
            </a:r>
            <a:endParaRPr lang="es-ES" sz="2800" dirty="0"/>
          </a:p>
        </p:txBody>
      </p:sp>
      <p:sp>
        <p:nvSpPr>
          <p:cNvPr id="23" name="22 Rectángulo"/>
          <p:cNvSpPr/>
          <p:nvPr/>
        </p:nvSpPr>
        <p:spPr>
          <a:xfrm>
            <a:off x="2782044" y="3501008"/>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CICLO FORMATIVO</a:t>
            </a:r>
            <a:endParaRPr lang="es-ES" sz="2400" dirty="0"/>
          </a:p>
        </p:txBody>
      </p:sp>
      <p:sp>
        <p:nvSpPr>
          <p:cNvPr id="25" name="24 Rectángulo"/>
          <p:cNvSpPr/>
          <p:nvPr/>
        </p:nvSpPr>
        <p:spPr>
          <a:xfrm>
            <a:off x="2791012" y="4005064"/>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PLAZAS ESTIMADAS</a:t>
            </a:r>
            <a:endParaRPr lang="es-ES" sz="2400" dirty="0"/>
          </a:p>
        </p:txBody>
      </p:sp>
      <p:sp>
        <p:nvSpPr>
          <p:cNvPr id="26" name="25 Rectángulo"/>
          <p:cNvSpPr/>
          <p:nvPr/>
        </p:nvSpPr>
        <p:spPr>
          <a:xfrm>
            <a:off x="2782044" y="4509120"/>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CUANTÍA DE LA BECA (Si la hubiera)</a:t>
            </a:r>
            <a:endParaRPr lang="es-ES" sz="2400" dirty="0"/>
          </a:p>
        </p:txBody>
      </p:sp>
      <p:sp>
        <p:nvSpPr>
          <p:cNvPr id="27" name="26 Rectángulo"/>
          <p:cNvSpPr/>
          <p:nvPr/>
        </p:nvSpPr>
        <p:spPr>
          <a:xfrm>
            <a:off x="2791012" y="5013176"/>
            <a:ext cx="6120680" cy="63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400" dirty="0" smtClean="0"/>
              <a:t>TEMPORALIZACIÓN </a:t>
            </a:r>
            <a:r>
              <a:rPr lang="es-ES" sz="2000" dirty="0" smtClean="0"/>
              <a:t>(PERIODOS Y Nº DE HORA)</a:t>
            </a:r>
            <a:endParaRPr lang="es-ES" sz="2000" dirty="0"/>
          </a:p>
        </p:txBody>
      </p:sp>
      <p:grpSp>
        <p:nvGrpSpPr>
          <p:cNvPr id="21" name="19 Grupo"/>
          <p:cNvGrpSpPr/>
          <p:nvPr/>
        </p:nvGrpSpPr>
        <p:grpSpPr>
          <a:xfrm>
            <a:off x="10195832" y="6453336"/>
            <a:ext cx="980119" cy="317126"/>
            <a:chOff x="6689168" y="6600884"/>
            <a:chExt cx="980374" cy="317126"/>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68" y="6600884"/>
              <a:ext cx="453037" cy="3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05" y="6600884"/>
              <a:ext cx="527337" cy="27190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28000"/>
                    </a14:imgEffect>
                  </a14:imgLayer>
                </a14:imgProps>
              </a:ext>
              <a:ext uri="{28A0092B-C50C-407E-A947-70E740481C1C}">
                <a14:useLocalDpi xmlns:a14="http://schemas.microsoft.com/office/drawing/2010/main" val="0"/>
              </a:ext>
            </a:extLst>
          </a:blip>
          <a:srcRect/>
          <a:stretch>
            <a:fillRect/>
          </a:stretch>
        </p:blipFill>
        <p:spPr bwMode="auto">
          <a:xfrm rot="181302">
            <a:off x="10684540" y="2676343"/>
            <a:ext cx="1407297" cy="1981425"/>
          </a:xfrm>
          <a:prstGeom prst="rect">
            <a:avLst/>
          </a:prstGeom>
          <a:noFill/>
          <a:ln>
            <a:noFill/>
          </a:ln>
          <a:effectLst/>
          <a:scene3d>
            <a:camera prst="orthographicFront">
              <a:rot lat="0" lon="7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0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5" grpId="0" animBg="1"/>
      <p:bldP spid="26" grpId="0" animBg="1"/>
      <p:bldP spid="27" grpId="0" animBg="1"/>
    </p:bldLst>
  </p:timing>
</p:sld>
</file>

<file path=ppt/theme/theme1.xml><?xml version="1.0" encoding="utf-8"?>
<a:theme xmlns:a="http://schemas.openxmlformats.org/drawingml/2006/main" name="tf02895266 (2)">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2958f784-0ef9-4616-b22d-512a8cad1f0d">Decisions in business are not black and white. There are gray areas, too, just like in this template's design with a grid of office windows in the background. The bright blue text and colorful accents  contrast to draw attention to your content, as the sample list, chart, tables, and smartart show. This presentation is in widescreen (16X9) format. 
</APDescription>
    <AssetExpire xmlns="2958f784-0ef9-4616-b22d-512a8cad1f0d">2029-01-01T08:00:00+00:00</AssetExpire>
    <CampaignTagsTaxHTField0 xmlns="2958f784-0ef9-4616-b22d-512a8cad1f0d">
      <Terms xmlns="http://schemas.microsoft.com/office/infopath/2007/PartnerControls"/>
    </CampaignTagsTaxHTField0>
    <IntlLangReviewDate xmlns="2958f784-0ef9-4616-b22d-512a8cad1f0d" xsi:nil="true"/>
    <TPFriendlyName xmlns="2958f784-0ef9-4616-b22d-512a8cad1f0d" xsi:nil="true"/>
    <IntlLangReview xmlns="2958f784-0ef9-4616-b22d-512a8cad1f0d">false</IntlLangReview>
    <LocLastLocAttemptVersionLookup xmlns="2958f784-0ef9-4616-b22d-512a8cad1f0d">835478</LocLastLocAttemptVersionLookup>
    <PolicheckWords xmlns="2958f784-0ef9-4616-b22d-512a8cad1f0d" xsi:nil="true"/>
    <SubmitterId xmlns="2958f784-0ef9-4616-b22d-512a8cad1f0d" xsi:nil="true"/>
    <AcquiredFrom xmlns="2958f784-0ef9-4616-b22d-512a8cad1f0d">Internal MS</AcquiredFrom>
    <EditorialStatus xmlns="2958f784-0ef9-4616-b22d-512a8cad1f0d">Complete</EditorialStatus>
    <Markets xmlns="2958f784-0ef9-4616-b22d-512a8cad1f0d"/>
    <OriginAsset xmlns="2958f784-0ef9-4616-b22d-512a8cad1f0d" xsi:nil="true"/>
    <AssetStart xmlns="2958f784-0ef9-4616-b22d-512a8cad1f0d">2012-05-11T02:03:00+00:00</AssetStart>
    <FriendlyTitle xmlns="2958f784-0ef9-4616-b22d-512a8cad1f0d" xsi:nil="true"/>
    <MarketSpecific xmlns="2958f784-0ef9-4616-b22d-512a8cad1f0d">false</MarketSpecific>
    <TPNamespace xmlns="2958f784-0ef9-4616-b22d-512a8cad1f0d" xsi:nil="true"/>
    <PublishStatusLookup xmlns="2958f784-0ef9-4616-b22d-512a8cad1f0d">
      <Value>664597</Value>
    </PublishStatusLookup>
    <APAuthor xmlns="2958f784-0ef9-4616-b22d-512a8cad1f0d">
      <UserInfo>
        <DisplayName>REDMOND\v-vaddu</DisplayName>
        <AccountId>2567</AccountId>
        <AccountType/>
      </UserInfo>
    </APAuthor>
    <TPCommandLine xmlns="2958f784-0ef9-4616-b22d-512a8cad1f0d" xsi:nil="true"/>
    <IntlLangReviewer xmlns="2958f784-0ef9-4616-b22d-512a8cad1f0d" xsi:nil="true"/>
    <OpenTemplate xmlns="2958f784-0ef9-4616-b22d-512a8cad1f0d">true</OpenTemplate>
    <CSXSubmissionDate xmlns="2958f784-0ef9-4616-b22d-512a8cad1f0d" xsi:nil="true"/>
    <TaxCatchAll xmlns="2958f784-0ef9-4616-b22d-512a8cad1f0d"/>
    <Manager xmlns="2958f784-0ef9-4616-b22d-512a8cad1f0d" xsi:nil="true"/>
    <NumericId xmlns="2958f784-0ef9-4616-b22d-512a8cad1f0d" xsi:nil="true"/>
    <ParentAssetId xmlns="2958f784-0ef9-4616-b22d-512a8cad1f0d" xsi:nil="true"/>
    <OriginalSourceMarket xmlns="2958f784-0ef9-4616-b22d-512a8cad1f0d">english</OriginalSourceMarket>
    <ApprovalStatus xmlns="2958f784-0ef9-4616-b22d-512a8cad1f0d">InProgress</ApprovalStatus>
    <TPComponent xmlns="2958f784-0ef9-4616-b22d-512a8cad1f0d" xsi:nil="true"/>
    <EditorialTags xmlns="2958f784-0ef9-4616-b22d-512a8cad1f0d" xsi:nil="true"/>
    <TPExecutable xmlns="2958f784-0ef9-4616-b22d-512a8cad1f0d" xsi:nil="true"/>
    <TPLaunchHelpLink xmlns="2958f784-0ef9-4616-b22d-512a8cad1f0d" xsi:nil="true"/>
    <LocComments xmlns="2958f784-0ef9-4616-b22d-512a8cad1f0d" xsi:nil="true"/>
    <LocRecommendedHandoff xmlns="2958f784-0ef9-4616-b22d-512a8cad1f0d" xsi:nil="true"/>
    <SourceTitle xmlns="2958f784-0ef9-4616-b22d-512a8cad1f0d" xsi:nil="true"/>
    <CSXUpdate xmlns="2958f784-0ef9-4616-b22d-512a8cad1f0d">false</CSXUpdate>
    <IntlLocPriority xmlns="2958f784-0ef9-4616-b22d-512a8cad1f0d" xsi:nil="true"/>
    <UAProjectedTotalWords xmlns="2958f784-0ef9-4616-b22d-512a8cad1f0d" xsi:nil="true"/>
    <AssetType xmlns="2958f784-0ef9-4616-b22d-512a8cad1f0d">TP</AssetType>
    <MachineTranslated xmlns="2958f784-0ef9-4616-b22d-512a8cad1f0d">false</MachineTranslated>
    <OutputCachingOn xmlns="2958f784-0ef9-4616-b22d-512a8cad1f0d">false</OutputCachingOn>
    <TemplateStatus xmlns="2958f784-0ef9-4616-b22d-512a8cad1f0d">Complete</TemplateStatus>
    <IsSearchable xmlns="2958f784-0ef9-4616-b22d-512a8cad1f0d">true</IsSearchable>
    <ContentItem xmlns="2958f784-0ef9-4616-b22d-512a8cad1f0d" xsi:nil="true"/>
    <HandoffToMSDN xmlns="2958f784-0ef9-4616-b22d-512a8cad1f0d" xsi:nil="true"/>
    <ShowIn xmlns="2958f784-0ef9-4616-b22d-512a8cad1f0d">Show everywhere</ShowIn>
    <ThumbnailAssetId xmlns="2958f784-0ef9-4616-b22d-512a8cad1f0d" xsi:nil="true"/>
    <UALocComments xmlns="2958f784-0ef9-4616-b22d-512a8cad1f0d" xsi:nil="true"/>
    <UALocRecommendation xmlns="2958f784-0ef9-4616-b22d-512a8cad1f0d">Localize</UALocRecommendation>
    <LastModifiedDateTime xmlns="2958f784-0ef9-4616-b22d-512a8cad1f0d" xsi:nil="true"/>
    <LegacyData xmlns="2958f784-0ef9-4616-b22d-512a8cad1f0d" xsi:nil="true"/>
    <LocManualTestRequired xmlns="2958f784-0ef9-4616-b22d-512a8cad1f0d">false</LocManualTestRequired>
    <ClipArtFilename xmlns="2958f784-0ef9-4616-b22d-512a8cad1f0d" xsi:nil="true"/>
    <TPApplication xmlns="2958f784-0ef9-4616-b22d-512a8cad1f0d" xsi:nil="true"/>
    <CSXHash xmlns="2958f784-0ef9-4616-b22d-512a8cad1f0d" xsi:nil="true"/>
    <DirectSourceMarket xmlns="2958f784-0ef9-4616-b22d-512a8cad1f0d">english</DirectSourceMarket>
    <PrimaryImageGen xmlns="2958f784-0ef9-4616-b22d-512a8cad1f0d">true</PrimaryImageGen>
    <PlannedPubDate xmlns="2958f784-0ef9-4616-b22d-512a8cad1f0d" xsi:nil="true"/>
    <CSXSubmissionMarket xmlns="2958f784-0ef9-4616-b22d-512a8cad1f0d" xsi:nil="true"/>
    <Downloads xmlns="2958f784-0ef9-4616-b22d-512a8cad1f0d">0</Downloads>
    <ArtSampleDocs xmlns="2958f784-0ef9-4616-b22d-512a8cad1f0d" xsi:nil="true"/>
    <TrustLevel xmlns="2958f784-0ef9-4616-b22d-512a8cad1f0d">1 Microsoft Managed Content</TrustLevel>
    <BlockPublish xmlns="2958f784-0ef9-4616-b22d-512a8cad1f0d">false</BlockPublish>
    <TPLaunchHelpLinkType xmlns="2958f784-0ef9-4616-b22d-512a8cad1f0d">Template</TPLaunchHelpLinkType>
    <LocalizationTagsTaxHTField0 xmlns="2958f784-0ef9-4616-b22d-512a8cad1f0d">
      <Terms xmlns="http://schemas.microsoft.com/office/infopath/2007/PartnerControls"/>
    </LocalizationTagsTaxHTField0>
    <BusinessGroup xmlns="2958f784-0ef9-4616-b22d-512a8cad1f0d" xsi:nil="true"/>
    <Providers xmlns="2958f784-0ef9-4616-b22d-512a8cad1f0d" xsi:nil="true"/>
    <TemplateTemplateType xmlns="2958f784-0ef9-4616-b22d-512a8cad1f0d">PowerPoint Presentation Template</TemplateTemplateType>
    <TimesCloned xmlns="2958f784-0ef9-4616-b22d-512a8cad1f0d" xsi:nil="true"/>
    <TPAppVersion xmlns="2958f784-0ef9-4616-b22d-512a8cad1f0d" xsi:nil="true"/>
    <VoteCount xmlns="2958f784-0ef9-4616-b22d-512a8cad1f0d" xsi:nil="true"/>
    <AverageRating xmlns="2958f784-0ef9-4616-b22d-512a8cad1f0d" xsi:nil="true"/>
    <FeatureTagsTaxHTField0 xmlns="2958f784-0ef9-4616-b22d-512a8cad1f0d">
      <Terms xmlns="http://schemas.microsoft.com/office/infopath/2007/PartnerControls"/>
    </FeatureTagsTaxHTField0>
    <Provider xmlns="2958f784-0ef9-4616-b22d-512a8cad1f0d" xsi:nil="true"/>
    <UACurrentWords xmlns="2958f784-0ef9-4616-b22d-512a8cad1f0d" xsi:nil="true"/>
    <AssetId xmlns="2958f784-0ef9-4616-b22d-512a8cad1f0d">TP102895241</AssetId>
    <TPClientViewer xmlns="2958f784-0ef9-4616-b22d-512a8cad1f0d" xsi:nil="true"/>
    <DSATActionTaken xmlns="2958f784-0ef9-4616-b22d-512a8cad1f0d" xsi:nil="true"/>
    <APEditor xmlns="2958f784-0ef9-4616-b22d-512a8cad1f0d">
      <UserInfo>
        <DisplayName/>
        <AccountId xsi:nil="true"/>
        <AccountType/>
      </UserInfo>
    </APEditor>
    <TPInstallLocation xmlns="2958f784-0ef9-4616-b22d-512a8cad1f0d" xsi:nil="true"/>
    <OOCacheId xmlns="2958f784-0ef9-4616-b22d-512a8cad1f0d" xsi:nil="true"/>
    <IsDeleted xmlns="2958f784-0ef9-4616-b22d-512a8cad1f0d">false</IsDeleted>
    <PublishTargets xmlns="2958f784-0ef9-4616-b22d-512a8cad1f0d">OfficeOnlineVNext</PublishTargets>
    <ApprovalLog xmlns="2958f784-0ef9-4616-b22d-512a8cad1f0d" xsi:nil="true"/>
    <BugNumber xmlns="2958f784-0ef9-4616-b22d-512a8cad1f0d" xsi:nil="true"/>
    <CrawlForDependencies xmlns="2958f784-0ef9-4616-b22d-512a8cad1f0d">false</CrawlForDependencies>
    <InternalTagsTaxHTField0 xmlns="2958f784-0ef9-4616-b22d-512a8cad1f0d">
      <Terms xmlns="http://schemas.microsoft.com/office/infopath/2007/PartnerControls"/>
    </InternalTagsTaxHTField0>
    <LastHandOff xmlns="2958f784-0ef9-4616-b22d-512a8cad1f0d" xsi:nil="true"/>
    <Milestone xmlns="2958f784-0ef9-4616-b22d-512a8cad1f0d" xsi:nil="true"/>
    <OriginalRelease xmlns="2958f784-0ef9-4616-b22d-512a8cad1f0d">15</OriginalRelease>
    <RecommendationsModifier xmlns="2958f784-0ef9-4616-b22d-512a8cad1f0d" xsi:nil="true"/>
    <ScenarioTagsTaxHTField0 xmlns="2958f784-0ef9-4616-b22d-512a8cad1f0d">
      <Terms xmlns="http://schemas.microsoft.com/office/infopath/2007/PartnerControls"/>
    </ScenarioTagsTaxHTField0>
    <UANotes xmlns="2958f784-0ef9-4616-b22d-512a8cad1f0d" xsi:nil="true"/>
    <Description0 xmlns="fb5acd76-e9f3-4601-9d69-91f53ab96ae6" xsi:nil="true"/>
    <Component xmlns="fb5acd76-e9f3-4601-9d69-91f53ab96ae6" xsi:nil="true"/>
    <LocMarketGroupTiers2 xmlns="2958f784-0ef9-4616-b22d-512a8cad1f0d" xsi:nil="true"/>
  </documentManagement>
</p:properties>
</file>

<file path=customXml/itemProps1.xml><?xml version="1.0" encoding="utf-8"?>
<ds:datastoreItem xmlns:ds="http://schemas.openxmlformats.org/officeDocument/2006/customXml" ds:itemID="{8DF0D094-7856-4689-BF97-F4E7FCA70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182A0E-7F17-4A86-A7C5-8846F54E438A}">
  <ds:schemaRefs>
    <ds:schemaRef ds:uri="http://schemas.microsoft.com/sharepoint/v3/contenttype/forms"/>
  </ds:schemaRefs>
</ds:datastoreItem>
</file>

<file path=customXml/itemProps3.xml><?xml version="1.0" encoding="utf-8"?>
<ds:datastoreItem xmlns:ds="http://schemas.openxmlformats.org/officeDocument/2006/customXml" ds:itemID="{835F5358-D174-472F-A3D1-C1F5B703B1EC}">
  <ds:schemaRefs>
    <ds:schemaRef ds:uri="http://schemas.microsoft.com/office/2006/metadata/properties"/>
    <ds:schemaRef ds:uri="http://schemas.microsoft.com/office/2006/documentManagement/types"/>
    <ds:schemaRef ds:uri="fb5acd76-e9f3-4601-9d69-91f53ab96ae6"/>
    <ds:schemaRef ds:uri="http://schemas.microsoft.com/office/infopath/2007/PartnerControls"/>
    <ds:schemaRef ds:uri="http://www.w3.org/XML/1998/namespace"/>
    <ds:schemaRef ds:uri="http://purl.org/dc/elements/1.1/"/>
    <ds:schemaRef ds:uri="2958f784-0ef9-4616-b22d-512a8cad1f0d"/>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tf02895266 (2)</Template>
  <TotalTime>0</TotalTime>
  <Words>1287</Words>
  <Application>Microsoft Office PowerPoint</Application>
  <PresentationFormat>Personalizado</PresentationFormat>
  <Paragraphs>218</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tf02895266 (2)</vt:lpstr>
      <vt:lpstr>GESTIÓN F. P. DUAL</vt:lpstr>
      <vt:lpstr>OFERTA FORMATIVA (9 Familias Profesionales)</vt:lpstr>
      <vt:lpstr>OFERTA FORMATIVA (59 Grupos - 1.548 alumnos)</vt:lpstr>
      <vt:lpstr>GESTIÓN FP DUAL – ACTUACIONES PREVIAS</vt:lpstr>
      <vt:lpstr>Presentación de PowerPoint</vt:lpstr>
      <vt:lpstr>GESTIÓN FP DUAL – ACTUACIONES PREVIAS</vt:lpstr>
      <vt:lpstr>GESTIÓN FP DUAL – FORMALIZACIÓN DE PROYECTOS</vt:lpstr>
      <vt:lpstr>GESTIÓN FP DUAL – EMPRESAS PARTICIPANTES</vt:lpstr>
      <vt:lpstr>GESTIÓN FP DUAL – FORMALIZACIÓN DE PROYECTOS</vt:lpstr>
      <vt:lpstr>GESTIÓN FP DUAL – TEMPORALIZACIÓN</vt:lpstr>
      <vt:lpstr>GESTIÓN FP DUAL – FORMALIZACIÓN DE PROYECTOS</vt:lpstr>
      <vt:lpstr>GESTIÓN FP DUAL – FORMALIZACIÓN DE PROYECTOS</vt:lpstr>
      <vt:lpstr>GESTIÓN FP DUAL – DESARROLLO DE PROYECTOS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2017-09-18T17:14:15Z</dcterms:created>
  <dcterms:modified xsi:type="dcterms:W3CDTF">2017-11-06T10:30:19Z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0x010100DE95A0C693CEB341887D38A4A2B58B45040072C752107C5A7B47AA91A1EE638E6F1F</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